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Lora" pitchFamily="2" charset="77"/>
      <p:regular r:id="rId20"/>
      <p:bold r:id="rId21"/>
      <p:italic r:id="rId22"/>
      <p:boldItalic r:id="rId23"/>
    </p:embeddedFont>
    <p:embeddedFont>
      <p:font typeface="Quattrocento Sans" panose="020B05020500000200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hfPwKGE95tvVqAeGkFUunN5QeG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>
      <p:cViewPr varScale="1">
        <p:scale>
          <a:sx n="120" d="100"/>
          <a:sy n="120" d="100"/>
        </p:scale>
        <p:origin x="200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3c3dfcdb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793c3dfcd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93c3dfcdb_0_1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793c3dfcd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93c3dfcdb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793c3dfcd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93c3dfcd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793c3dfc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5d6ad58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7a5d6ad5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16668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5d6ad58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7a5d6ad5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996629" y="2003887"/>
            <a:ext cx="452370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3" name="Google Shape;13;p13"/>
          <p:cNvCxnSpPr/>
          <p:nvPr/>
        </p:nvCxnSpPr>
        <p:spPr>
          <a:xfrm>
            <a:off x="-6025" y="3676510"/>
            <a:ext cx="9162000" cy="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3"/>
          <p:cNvSpPr/>
          <p:nvPr/>
        </p:nvSpPr>
        <p:spPr>
          <a:xfrm>
            <a:off x="1117949" y="3392999"/>
            <a:ext cx="567001" cy="5670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#1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>
  <p:cSld name="Title + 2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 txBox="1">
            <a:spLocks noGrp="1"/>
          </p:cNvSpPr>
          <p:nvPr>
            <p:ph type="title"/>
          </p:nvPr>
        </p:nvSpPr>
        <p:spPr>
          <a:xfrm>
            <a:off x="1381249" y="922668"/>
            <a:ext cx="3878400" cy="43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body" idx="1"/>
          </p:nvPr>
        </p:nvSpPr>
        <p:spPr>
          <a:xfrm>
            <a:off x="1381249" y="1618700"/>
            <a:ext cx="3425401" cy="323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2"/>
          </p:nvPr>
        </p:nvSpPr>
        <p:spPr>
          <a:xfrm>
            <a:off x="5012916" y="1618699"/>
            <a:ext cx="3425400" cy="323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14"/>
          <p:cNvCxnSpPr/>
          <p:nvPr/>
        </p:nvCxnSpPr>
        <p:spPr>
          <a:xfrm>
            <a:off x="-1" y="1131725"/>
            <a:ext cx="1375802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4"/>
          <p:cNvSpPr/>
          <p:nvPr/>
        </p:nvSpPr>
        <p:spPr>
          <a:xfrm>
            <a:off x="817475" y="928765"/>
            <a:ext cx="405901" cy="4059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4"/>
          <p:cNvCxnSpPr/>
          <p:nvPr/>
        </p:nvCxnSpPr>
        <p:spPr>
          <a:xfrm>
            <a:off x="5265649" y="1131725"/>
            <a:ext cx="3878401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15"/>
          <p:cNvCxnSpPr/>
          <p:nvPr/>
        </p:nvCxnSpPr>
        <p:spPr>
          <a:xfrm>
            <a:off x="-1" y="1131725"/>
            <a:ext cx="1375802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15"/>
          <p:cNvSpPr/>
          <p:nvPr/>
        </p:nvSpPr>
        <p:spPr>
          <a:xfrm>
            <a:off x="817475" y="928765"/>
            <a:ext cx="405901" cy="4059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1381249" y="922668"/>
            <a:ext cx="3878400" cy="43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1381249" y="1616470"/>
            <a:ext cx="6809701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p15"/>
          <p:cNvCxnSpPr/>
          <p:nvPr/>
        </p:nvCxnSpPr>
        <p:spPr>
          <a:xfrm>
            <a:off x="5265649" y="1131725"/>
            <a:ext cx="3878401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letely blank">
  <p:cSld name="Completely 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381249" y="922668"/>
            <a:ext cx="3878400" cy="43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1381249" y="1651074"/>
            <a:ext cx="2334001" cy="3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3834910" y="1651074"/>
            <a:ext cx="2334000" cy="312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3"/>
          </p:nvPr>
        </p:nvSpPr>
        <p:spPr>
          <a:xfrm>
            <a:off x="6288573" y="1651074"/>
            <a:ext cx="2334000" cy="312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17"/>
          <p:cNvCxnSpPr/>
          <p:nvPr/>
        </p:nvCxnSpPr>
        <p:spPr>
          <a:xfrm>
            <a:off x="-1" y="1131725"/>
            <a:ext cx="1375802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17"/>
          <p:cNvSpPr/>
          <p:nvPr/>
        </p:nvSpPr>
        <p:spPr>
          <a:xfrm>
            <a:off x="817475" y="928765"/>
            <a:ext cx="405901" cy="4059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17"/>
          <p:cNvCxnSpPr/>
          <p:nvPr/>
        </p:nvCxnSpPr>
        <p:spPr>
          <a:xfrm>
            <a:off x="5265649" y="1131725"/>
            <a:ext cx="3878401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>
            <a:spLocks noGrp="1"/>
          </p:cNvSpPr>
          <p:nvPr>
            <p:ph type="title"/>
          </p:nvPr>
        </p:nvSpPr>
        <p:spPr>
          <a:xfrm>
            <a:off x="1381249" y="937124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18"/>
          <p:cNvCxnSpPr/>
          <p:nvPr/>
        </p:nvCxnSpPr>
        <p:spPr>
          <a:xfrm>
            <a:off x="-1" y="1131725"/>
            <a:ext cx="1375802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18"/>
          <p:cNvSpPr/>
          <p:nvPr/>
        </p:nvSpPr>
        <p:spPr>
          <a:xfrm>
            <a:off x="817475" y="928765"/>
            <a:ext cx="405901" cy="4059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18"/>
          <p:cNvCxnSpPr/>
          <p:nvPr/>
        </p:nvCxnSpPr>
        <p:spPr>
          <a:xfrm>
            <a:off x="5265649" y="1131725"/>
            <a:ext cx="3878401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2"/>
          <p:cNvCxnSpPr/>
          <p:nvPr/>
        </p:nvCxnSpPr>
        <p:spPr>
          <a:xfrm>
            <a:off x="-6025" y="4513727"/>
            <a:ext cx="9162000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7;p12"/>
          <p:cNvSpPr/>
          <p:nvPr/>
        </p:nvSpPr>
        <p:spPr>
          <a:xfrm>
            <a:off x="4293699" y="4235405"/>
            <a:ext cx="556501" cy="55650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2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1</a:t>
            </a:r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11" Type="http://schemas.openxmlformats.org/officeDocument/2006/relationships/image" Target="../media/image26.jpg"/><Relationship Id="rId5" Type="http://schemas.openxmlformats.org/officeDocument/2006/relationships/image" Target="../media/image23.jpg"/><Relationship Id="rId10" Type="http://schemas.openxmlformats.org/officeDocument/2006/relationships/image" Target="../media/image9.jpg"/><Relationship Id="rId4" Type="http://schemas.openxmlformats.org/officeDocument/2006/relationships/image" Target="../media/image22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title"/>
          </p:nvPr>
        </p:nvSpPr>
        <p:spPr>
          <a:xfrm>
            <a:off x="996629" y="1679637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省錢生活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1826721" y="3999225"/>
            <a:ext cx="6912769" cy="88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組長10546045陳冠都		組員10546018黃政源    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組員10546027張詠俊		組員10546026楊秉憲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1"/>
          <p:cNvGrpSpPr/>
          <p:nvPr/>
        </p:nvGrpSpPr>
        <p:grpSpPr>
          <a:xfrm>
            <a:off x="1259632" y="3524581"/>
            <a:ext cx="288032" cy="268164"/>
            <a:chOff x="21" y="21"/>
            <a:chExt cx="369484" cy="268162"/>
          </a:xfrm>
        </p:grpSpPr>
        <p:sp>
          <p:nvSpPr>
            <p:cNvPr id="55" name="Google Shape;55;p1"/>
            <p:cNvSpPr/>
            <p:nvPr/>
          </p:nvSpPr>
          <p:spPr>
            <a:xfrm>
              <a:off x="21" y="21"/>
              <a:ext cx="369484" cy="2681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0940"/>
                  </a:lnTo>
                  <a:lnTo>
                    <a:pt x="29" y="21106"/>
                  </a:lnTo>
                  <a:lnTo>
                    <a:pt x="90" y="21229"/>
                  </a:lnTo>
                  <a:lnTo>
                    <a:pt x="149" y="21353"/>
                  </a:lnTo>
                  <a:lnTo>
                    <a:pt x="240" y="21476"/>
                  </a:lnTo>
                  <a:lnTo>
                    <a:pt x="359" y="21517"/>
                  </a:lnTo>
                  <a:lnTo>
                    <a:pt x="448" y="21600"/>
                  </a:lnTo>
                  <a:lnTo>
                    <a:pt x="21600" y="216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35847" y="39419"/>
              <a:ext cx="297831" cy="1796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5567" y="11137"/>
                  </a:lnTo>
                  <a:lnTo>
                    <a:pt x="8869" y="14399"/>
                  </a:lnTo>
                  <a:lnTo>
                    <a:pt x="13843" y="4861"/>
                  </a:lnTo>
                  <a:lnTo>
                    <a:pt x="13807" y="4861"/>
                  </a:lnTo>
                  <a:lnTo>
                    <a:pt x="13843" y="4861"/>
                  </a:lnTo>
                  <a:lnTo>
                    <a:pt x="13807" y="4861"/>
                  </a:lnTo>
                  <a:lnTo>
                    <a:pt x="13843" y="4861"/>
                  </a:lnTo>
                  <a:lnTo>
                    <a:pt x="16108" y="8431"/>
                  </a:lnTo>
                  <a:lnTo>
                    <a:pt x="216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1"/>
          <p:cNvSpPr txBox="1"/>
          <p:nvPr/>
        </p:nvSpPr>
        <p:spPr>
          <a:xfrm>
            <a:off x="10943925" y="1216000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58;p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996624" y="2839425"/>
            <a:ext cx="389342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108408組      指導老師:唐日新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3106" y="243255"/>
            <a:ext cx="3136900" cy="31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修改-首頁更改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18" name="Google Shape;218;p4" descr="https://lh5.googleusercontent.com/fbdpcMtve8QkAkpyztejuvCYJpz5jAzXVE3lSKoXzCwos986ty6PqZpG0y2VpMMQ0EtSp-SHC70BrH49J12d50UCdkmTtQFcW827aKwcQcFXnMRth69ArK5mOK_QH6Jk0f7Y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592" y="1498453"/>
            <a:ext cx="1544576" cy="311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"/>
          <p:cNvSpPr txBox="1"/>
          <p:nvPr/>
        </p:nvSpPr>
        <p:spPr>
          <a:xfrm>
            <a:off x="1410243" y="4683812"/>
            <a:ext cx="12652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原始首頁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4"/>
          <p:cNvCxnSpPr/>
          <p:nvPr/>
        </p:nvCxnSpPr>
        <p:spPr>
          <a:xfrm>
            <a:off x="3497450" y="3038860"/>
            <a:ext cx="1676477" cy="0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1" name="Google Shape;221;p4"/>
          <p:cNvSpPr txBox="1"/>
          <p:nvPr/>
        </p:nvSpPr>
        <p:spPr>
          <a:xfrm>
            <a:off x="6208848" y="4699200"/>
            <a:ext cx="100947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現在首頁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5352" y="1353405"/>
            <a:ext cx="1676473" cy="326135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"/>
          <p:cNvSpPr/>
          <p:nvPr/>
        </p:nvSpPr>
        <p:spPr>
          <a:xfrm>
            <a:off x="934762" y="996804"/>
            <a:ext cx="165376" cy="286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46" y="0"/>
                </a:moveTo>
                <a:lnTo>
                  <a:pt x="2356" y="0"/>
                </a:lnTo>
                <a:lnTo>
                  <a:pt x="1867" y="25"/>
                </a:lnTo>
                <a:lnTo>
                  <a:pt x="1422" y="102"/>
                </a:lnTo>
                <a:lnTo>
                  <a:pt x="1022" y="231"/>
                </a:lnTo>
                <a:lnTo>
                  <a:pt x="666" y="384"/>
                </a:lnTo>
                <a:lnTo>
                  <a:pt x="400" y="590"/>
                </a:lnTo>
                <a:lnTo>
                  <a:pt x="177" y="821"/>
                </a:lnTo>
                <a:lnTo>
                  <a:pt x="44" y="1078"/>
                </a:lnTo>
                <a:lnTo>
                  <a:pt x="0" y="1360"/>
                </a:lnTo>
                <a:lnTo>
                  <a:pt x="0" y="20240"/>
                </a:lnTo>
                <a:lnTo>
                  <a:pt x="44" y="20522"/>
                </a:lnTo>
                <a:lnTo>
                  <a:pt x="177" y="20778"/>
                </a:lnTo>
                <a:lnTo>
                  <a:pt x="400" y="21010"/>
                </a:lnTo>
                <a:lnTo>
                  <a:pt x="666" y="21214"/>
                </a:lnTo>
                <a:lnTo>
                  <a:pt x="1022" y="21369"/>
                </a:lnTo>
                <a:lnTo>
                  <a:pt x="1422" y="21497"/>
                </a:lnTo>
                <a:lnTo>
                  <a:pt x="1867" y="21574"/>
                </a:lnTo>
                <a:lnTo>
                  <a:pt x="2356" y="21600"/>
                </a:lnTo>
                <a:lnTo>
                  <a:pt x="19246" y="21600"/>
                </a:lnTo>
                <a:lnTo>
                  <a:pt x="19733" y="21574"/>
                </a:lnTo>
                <a:lnTo>
                  <a:pt x="20178" y="21497"/>
                </a:lnTo>
                <a:lnTo>
                  <a:pt x="20578" y="21369"/>
                </a:lnTo>
                <a:lnTo>
                  <a:pt x="20934" y="21214"/>
                </a:lnTo>
                <a:lnTo>
                  <a:pt x="21200" y="21010"/>
                </a:lnTo>
                <a:lnTo>
                  <a:pt x="21423" y="20778"/>
                </a:lnTo>
                <a:lnTo>
                  <a:pt x="21556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6" y="1078"/>
                </a:lnTo>
                <a:lnTo>
                  <a:pt x="21423" y="821"/>
                </a:lnTo>
                <a:lnTo>
                  <a:pt x="21200" y="590"/>
                </a:lnTo>
                <a:lnTo>
                  <a:pt x="20934" y="384"/>
                </a:lnTo>
                <a:lnTo>
                  <a:pt x="20578" y="231"/>
                </a:lnTo>
                <a:lnTo>
                  <a:pt x="20178" y="102"/>
                </a:lnTo>
                <a:lnTo>
                  <a:pt x="19733" y="25"/>
                </a:lnTo>
                <a:lnTo>
                  <a:pt x="19246" y="0"/>
                </a:lnTo>
                <a:close/>
                <a:moveTo>
                  <a:pt x="10134" y="1026"/>
                </a:moveTo>
                <a:lnTo>
                  <a:pt x="11466" y="1026"/>
                </a:lnTo>
                <a:lnTo>
                  <a:pt x="11689" y="1051"/>
                </a:lnTo>
                <a:lnTo>
                  <a:pt x="11822" y="1129"/>
                </a:lnTo>
                <a:lnTo>
                  <a:pt x="11955" y="1206"/>
                </a:lnTo>
                <a:lnTo>
                  <a:pt x="12001" y="1333"/>
                </a:lnTo>
                <a:lnTo>
                  <a:pt x="11955" y="1437"/>
                </a:lnTo>
                <a:lnTo>
                  <a:pt x="11822" y="1539"/>
                </a:lnTo>
                <a:lnTo>
                  <a:pt x="11689" y="1590"/>
                </a:lnTo>
                <a:lnTo>
                  <a:pt x="11466" y="1616"/>
                </a:lnTo>
                <a:lnTo>
                  <a:pt x="10134" y="1616"/>
                </a:lnTo>
                <a:lnTo>
                  <a:pt x="9911" y="1590"/>
                </a:lnTo>
                <a:lnTo>
                  <a:pt x="9778" y="1539"/>
                </a:lnTo>
                <a:lnTo>
                  <a:pt x="9645" y="1437"/>
                </a:lnTo>
                <a:lnTo>
                  <a:pt x="9601" y="1333"/>
                </a:lnTo>
                <a:lnTo>
                  <a:pt x="9645" y="1206"/>
                </a:lnTo>
                <a:lnTo>
                  <a:pt x="9778" y="1129"/>
                </a:lnTo>
                <a:lnTo>
                  <a:pt x="9911" y="1051"/>
                </a:lnTo>
                <a:lnTo>
                  <a:pt x="10134" y="1026"/>
                </a:lnTo>
                <a:close/>
                <a:moveTo>
                  <a:pt x="10800" y="20471"/>
                </a:moveTo>
                <a:lnTo>
                  <a:pt x="10490" y="20446"/>
                </a:lnTo>
                <a:lnTo>
                  <a:pt x="10178" y="20394"/>
                </a:lnTo>
                <a:lnTo>
                  <a:pt x="9911" y="20317"/>
                </a:lnTo>
                <a:lnTo>
                  <a:pt x="9689" y="20215"/>
                </a:lnTo>
                <a:lnTo>
                  <a:pt x="9512" y="20086"/>
                </a:lnTo>
                <a:lnTo>
                  <a:pt x="9378" y="19933"/>
                </a:lnTo>
                <a:lnTo>
                  <a:pt x="9289" y="19753"/>
                </a:lnTo>
                <a:lnTo>
                  <a:pt x="9245" y="19573"/>
                </a:lnTo>
                <a:lnTo>
                  <a:pt x="9289" y="19393"/>
                </a:lnTo>
                <a:lnTo>
                  <a:pt x="9378" y="19214"/>
                </a:lnTo>
                <a:lnTo>
                  <a:pt x="9512" y="19060"/>
                </a:lnTo>
                <a:lnTo>
                  <a:pt x="9689" y="18932"/>
                </a:lnTo>
                <a:lnTo>
                  <a:pt x="9911" y="18829"/>
                </a:lnTo>
                <a:lnTo>
                  <a:pt x="10178" y="18752"/>
                </a:lnTo>
                <a:lnTo>
                  <a:pt x="10490" y="18701"/>
                </a:lnTo>
                <a:lnTo>
                  <a:pt x="10800" y="18675"/>
                </a:lnTo>
                <a:lnTo>
                  <a:pt x="11112" y="18701"/>
                </a:lnTo>
                <a:lnTo>
                  <a:pt x="11422" y="18752"/>
                </a:lnTo>
                <a:lnTo>
                  <a:pt x="11689" y="18829"/>
                </a:lnTo>
                <a:lnTo>
                  <a:pt x="11911" y="18932"/>
                </a:lnTo>
                <a:lnTo>
                  <a:pt x="12088" y="19060"/>
                </a:lnTo>
                <a:lnTo>
                  <a:pt x="12223" y="19214"/>
                </a:lnTo>
                <a:lnTo>
                  <a:pt x="12311" y="19393"/>
                </a:lnTo>
                <a:lnTo>
                  <a:pt x="12357" y="19573"/>
                </a:lnTo>
                <a:lnTo>
                  <a:pt x="12311" y="19753"/>
                </a:lnTo>
                <a:lnTo>
                  <a:pt x="12223" y="19933"/>
                </a:lnTo>
                <a:lnTo>
                  <a:pt x="12088" y="20086"/>
                </a:lnTo>
                <a:lnTo>
                  <a:pt x="11911" y="20215"/>
                </a:lnTo>
                <a:lnTo>
                  <a:pt x="11689" y="20317"/>
                </a:lnTo>
                <a:lnTo>
                  <a:pt x="11422" y="20394"/>
                </a:lnTo>
                <a:lnTo>
                  <a:pt x="11112" y="20446"/>
                </a:lnTo>
                <a:lnTo>
                  <a:pt x="10800" y="20471"/>
                </a:lnTo>
                <a:close/>
                <a:moveTo>
                  <a:pt x="19246" y="17547"/>
                </a:moveTo>
                <a:lnTo>
                  <a:pt x="2356" y="17547"/>
                </a:lnTo>
                <a:lnTo>
                  <a:pt x="2356" y="2693"/>
                </a:lnTo>
                <a:lnTo>
                  <a:pt x="19246" y="2693"/>
                </a:lnTo>
                <a:lnTo>
                  <a:pt x="19246" y="17547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修改-登入與設定頁面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0" name="Google Shape;230;p5"/>
          <p:cNvSpPr txBox="1"/>
          <p:nvPr/>
        </p:nvSpPr>
        <p:spPr>
          <a:xfrm>
            <a:off x="981221" y="4770761"/>
            <a:ext cx="12652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5938076" y="4699482"/>
            <a:ext cx="12652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現在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5" descr="https://lh3.googleusercontent.com/vNqJjDmfkO2NY_ZaGPbiYrUHfnH56Dd2OWos60UjYQCPg8h4DPq4xMNcSEbFXjnpNqny9oV9gIgnSH3Z-pYoTMhzBGNRk9-Pxtu4bN9UNYdITH9-ypsy16gxxvVXrWYkoNXpy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896" y="1493279"/>
            <a:ext cx="1581835" cy="3135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5"/>
          <p:cNvCxnSpPr/>
          <p:nvPr/>
        </p:nvCxnSpPr>
        <p:spPr>
          <a:xfrm>
            <a:off x="3170269" y="3079077"/>
            <a:ext cx="834464" cy="0"/>
          </a:xfrm>
          <a:prstGeom prst="straightConnector1">
            <a:avLst/>
          </a:prstGeom>
          <a:noFill/>
          <a:ln w="9525" cap="flat" cmpd="sng">
            <a:solidFill>
              <a:srgbClr val="72511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4" name="Google Shape;234;p5"/>
          <p:cNvSpPr txBox="1"/>
          <p:nvPr/>
        </p:nvSpPr>
        <p:spPr>
          <a:xfrm>
            <a:off x="4965840" y="1221956"/>
            <a:ext cx="79136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設定頁面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 txBox="1"/>
          <p:nvPr/>
        </p:nvSpPr>
        <p:spPr>
          <a:xfrm>
            <a:off x="7388127" y="1251929"/>
            <a:ext cx="89746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登入頁面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6163" y="1498150"/>
            <a:ext cx="1453174" cy="3170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4933" y="1498150"/>
            <a:ext cx="1453174" cy="317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"/>
          <p:cNvSpPr/>
          <p:nvPr/>
        </p:nvSpPr>
        <p:spPr>
          <a:xfrm>
            <a:off x="934762" y="996804"/>
            <a:ext cx="165376" cy="286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46" y="0"/>
                </a:moveTo>
                <a:lnTo>
                  <a:pt x="2356" y="0"/>
                </a:lnTo>
                <a:lnTo>
                  <a:pt x="1867" y="25"/>
                </a:lnTo>
                <a:lnTo>
                  <a:pt x="1422" y="102"/>
                </a:lnTo>
                <a:lnTo>
                  <a:pt x="1022" y="231"/>
                </a:lnTo>
                <a:lnTo>
                  <a:pt x="666" y="384"/>
                </a:lnTo>
                <a:lnTo>
                  <a:pt x="400" y="590"/>
                </a:lnTo>
                <a:lnTo>
                  <a:pt x="177" y="821"/>
                </a:lnTo>
                <a:lnTo>
                  <a:pt x="44" y="1078"/>
                </a:lnTo>
                <a:lnTo>
                  <a:pt x="0" y="1360"/>
                </a:lnTo>
                <a:lnTo>
                  <a:pt x="0" y="20240"/>
                </a:lnTo>
                <a:lnTo>
                  <a:pt x="44" y="20522"/>
                </a:lnTo>
                <a:lnTo>
                  <a:pt x="177" y="20778"/>
                </a:lnTo>
                <a:lnTo>
                  <a:pt x="400" y="21010"/>
                </a:lnTo>
                <a:lnTo>
                  <a:pt x="666" y="21214"/>
                </a:lnTo>
                <a:lnTo>
                  <a:pt x="1022" y="21369"/>
                </a:lnTo>
                <a:lnTo>
                  <a:pt x="1422" y="21497"/>
                </a:lnTo>
                <a:lnTo>
                  <a:pt x="1867" y="21574"/>
                </a:lnTo>
                <a:lnTo>
                  <a:pt x="2356" y="21600"/>
                </a:lnTo>
                <a:lnTo>
                  <a:pt x="19246" y="21600"/>
                </a:lnTo>
                <a:lnTo>
                  <a:pt x="19733" y="21574"/>
                </a:lnTo>
                <a:lnTo>
                  <a:pt x="20178" y="21497"/>
                </a:lnTo>
                <a:lnTo>
                  <a:pt x="20578" y="21369"/>
                </a:lnTo>
                <a:lnTo>
                  <a:pt x="20934" y="21214"/>
                </a:lnTo>
                <a:lnTo>
                  <a:pt x="21200" y="21010"/>
                </a:lnTo>
                <a:lnTo>
                  <a:pt x="21423" y="20778"/>
                </a:lnTo>
                <a:lnTo>
                  <a:pt x="21556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6" y="1078"/>
                </a:lnTo>
                <a:lnTo>
                  <a:pt x="21423" y="821"/>
                </a:lnTo>
                <a:lnTo>
                  <a:pt x="21200" y="590"/>
                </a:lnTo>
                <a:lnTo>
                  <a:pt x="20934" y="384"/>
                </a:lnTo>
                <a:lnTo>
                  <a:pt x="20578" y="231"/>
                </a:lnTo>
                <a:lnTo>
                  <a:pt x="20178" y="102"/>
                </a:lnTo>
                <a:lnTo>
                  <a:pt x="19733" y="25"/>
                </a:lnTo>
                <a:lnTo>
                  <a:pt x="19246" y="0"/>
                </a:lnTo>
                <a:close/>
                <a:moveTo>
                  <a:pt x="10134" y="1026"/>
                </a:moveTo>
                <a:lnTo>
                  <a:pt x="11466" y="1026"/>
                </a:lnTo>
                <a:lnTo>
                  <a:pt x="11689" y="1051"/>
                </a:lnTo>
                <a:lnTo>
                  <a:pt x="11822" y="1129"/>
                </a:lnTo>
                <a:lnTo>
                  <a:pt x="11955" y="1206"/>
                </a:lnTo>
                <a:lnTo>
                  <a:pt x="12001" y="1333"/>
                </a:lnTo>
                <a:lnTo>
                  <a:pt x="11955" y="1437"/>
                </a:lnTo>
                <a:lnTo>
                  <a:pt x="11822" y="1539"/>
                </a:lnTo>
                <a:lnTo>
                  <a:pt x="11689" y="1590"/>
                </a:lnTo>
                <a:lnTo>
                  <a:pt x="11466" y="1616"/>
                </a:lnTo>
                <a:lnTo>
                  <a:pt x="10134" y="1616"/>
                </a:lnTo>
                <a:lnTo>
                  <a:pt x="9911" y="1590"/>
                </a:lnTo>
                <a:lnTo>
                  <a:pt x="9778" y="1539"/>
                </a:lnTo>
                <a:lnTo>
                  <a:pt x="9645" y="1437"/>
                </a:lnTo>
                <a:lnTo>
                  <a:pt x="9601" y="1333"/>
                </a:lnTo>
                <a:lnTo>
                  <a:pt x="9645" y="1206"/>
                </a:lnTo>
                <a:lnTo>
                  <a:pt x="9778" y="1129"/>
                </a:lnTo>
                <a:lnTo>
                  <a:pt x="9911" y="1051"/>
                </a:lnTo>
                <a:lnTo>
                  <a:pt x="10134" y="1026"/>
                </a:lnTo>
                <a:close/>
                <a:moveTo>
                  <a:pt x="10800" y="20471"/>
                </a:moveTo>
                <a:lnTo>
                  <a:pt x="10490" y="20446"/>
                </a:lnTo>
                <a:lnTo>
                  <a:pt x="10178" y="20394"/>
                </a:lnTo>
                <a:lnTo>
                  <a:pt x="9911" y="20317"/>
                </a:lnTo>
                <a:lnTo>
                  <a:pt x="9689" y="20215"/>
                </a:lnTo>
                <a:lnTo>
                  <a:pt x="9512" y="20086"/>
                </a:lnTo>
                <a:lnTo>
                  <a:pt x="9378" y="19933"/>
                </a:lnTo>
                <a:lnTo>
                  <a:pt x="9289" y="19753"/>
                </a:lnTo>
                <a:lnTo>
                  <a:pt x="9245" y="19573"/>
                </a:lnTo>
                <a:lnTo>
                  <a:pt x="9289" y="19393"/>
                </a:lnTo>
                <a:lnTo>
                  <a:pt x="9378" y="19214"/>
                </a:lnTo>
                <a:lnTo>
                  <a:pt x="9512" y="19060"/>
                </a:lnTo>
                <a:lnTo>
                  <a:pt x="9689" y="18932"/>
                </a:lnTo>
                <a:lnTo>
                  <a:pt x="9911" y="18829"/>
                </a:lnTo>
                <a:lnTo>
                  <a:pt x="10178" y="18752"/>
                </a:lnTo>
                <a:lnTo>
                  <a:pt x="10490" y="18701"/>
                </a:lnTo>
                <a:lnTo>
                  <a:pt x="10800" y="18675"/>
                </a:lnTo>
                <a:lnTo>
                  <a:pt x="11112" y="18701"/>
                </a:lnTo>
                <a:lnTo>
                  <a:pt x="11422" y="18752"/>
                </a:lnTo>
                <a:lnTo>
                  <a:pt x="11689" y="18829"/>
                </a:lnTo>
                <a:lnTo>
                  <a:pt x="11911" y="18932"/>
                </a:lnTo>
                <a:lnTo>
                  <a:pt x="12088" y="19060"/>
                </a:lnTo>
                <a:lnTo>
                  <a:pt x="12223" y="19214"/>
                </a:lnTo>
                <a:lnTo>
                  <a:pt x="12311" y="19393"/>
                </a:lnTo>
                <a:lnTo>
                  <a:pt x="12357" y="19573"/>
                </a:lnTo>
                <a:lnTo>
                  <a:pt x="12311" y="19753"/>
                </a:lnTo>
                <a:lnTo>
                  <a:pt x="12223" y="19933"/>
                </a:lnTo>
                <a:lnTo>
                  <a:pt x="12088" y="20086"/>
                </a:lnTo>
                <a:lnTo>
                  <a:pt x="11911" y="20215"/>
                </a:lnTo>
                <a:lnTo>
                  <a:pt x="11689" y="20317"/>
                </a:lnTo>
                <a:lnTo>
                  <a:pt x="11422" y="20394"/>
                </a:lnTo>
                <a:lnTo>
                  <a:pt x="11112" y="20446"/>
                </a:lnTo>
                <a:lnTo>
                  <a:pt x="10800" y="20471"/>
                </a:lnTo>
                <a:close/>
                <a:moveTo>
                  <a:pt x="19246" y="17547"/>
                </a:moveTo>
                <a:lnTo>
                  <a:pt x="2356" y="17547"/>
                </a:lnTo>
                <a:lnTo>
                  <a:pt x="2356" y="2693"/>
                </a:lnTo>
                <a:lnTo>
                  <a:pt x="19246" y="2693"/>
                </a:lnTo>
                <a:lnTo>
                  <a:pt x="19246" y="17547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新增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5" name="Google Shape;245;p6"/>
          <p:cNvSpPr txBox="1"/>
          <p:nvPr/>
        </p:nvSpPr>
        <p:spPr>
          <a:xfrm>
            <a:off x="1426973" y="4777336"/>
            <a:ext cx="1295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Coupon頁面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3801794" y="4778672"/>
            <a:ext cx="1295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搜尋頁面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5972358" y="4777335"/>
            <a:ext cx="1295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教學頁面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9340" y="1421571"/>
            <a:ext cx="1620309" cy="327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6748" y="1421571"/>
            <a:ext cx="1706620" cy="327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2718" y="1425872"/>
            <a:ext cx="1620310" cy="327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6"/>
          <p:cNvSpPr/>
          <p:nvPr/>
        </p:nvSpPr>
        <p:spPr>
          <a:xfrm>
            <a:off x="934762" y="987660"/>
            <a:ext cx="165376" cy="286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46" y="0"/>
                </a:moveTo>
                <a:lnTo>
                  <a:pt x="2356" y="0"/>
                </a:lnTo>
                <a:lnTo>
                  <a:pt x="1867" y="25"/>
                </a:lnTo>
                <a:lnTo>
                  <a:pt x="1422" y="102"/>
                </a:lnTo>
                <a:lnTo>
                  <a:pt x="1022" y="231"/>
                </a:lnTo>
                <a:lnTo>
                  <a:pt x="666" y="384"/>
                </a:lnTo>
                <a:lnTo>
                  <a:pt x="400" y="590"/>
                </a:lnTo>
                <a:lnTo>
                  <a:pt x="177" y="821"/>
                </a:lnTo>
                <a:lnTo>
                  <a:pt x="44" y="1078"/>
                </a:lnTo>
                <a:lnTo>
                  <a:pt x="0" y="1360"/>
                </a:lnTo>
                <a:lnTo>
                  <a:pt x="0" y="20240"/>
                </a:lnTo>
                <a:lnTo>
                  <a:pt x="44" y="20522"/>
                </a:lnTo>
                <a:lnTo>
                  <a:pt x="177" y="20778"/>
                </a:lnTo>
                <a:lnTo>
                  <a:pt x="400" y="21010"/>
                </a:lnTo>
                <a:lnTo>
                  <a:pt x="666" y="21214"/>
                </a:lnTo>
                <a:lnTo>
                  <a:pt x="1022" y="21369"/>
                </a:lnTo>
                <a:lnTo>
                  <a:pt x="1422" y="21497"/>
                </a:lnTo>
                <a:lnTo>
                  <a:pt x="1867" y="21574"/>
                </a:lnTo>
                <a:lnTo>
                  <a:pt x="2356" y="21600"/>
                </a:lnTo>
                <a:lnTo>
                  <a:pt x="19246" y="21600"/>
                </a:lnTo>
                <a:lnTo>
                  <a:pt x="19733" y="21574"/>
                </a:lnTo>
                <a:lnTo>
                  <a:pt x="20178" y="21497"/>
                </a:lnTo>
                <a:lnTo>
                  <a:pt x="20578" y="21369"/>
                </a:lnTo>
                <a:lnTo>
                  <a:pt x="20934" y="21214"/>
                </a:lnTo>
                <a:lnTo>
                  <a:pt x="21200" y="21010"/>
                </a:lnTo>
                <a:lnTo>
                  <a:pt x="21423" y="20778"/>
                </a:lnTo>
                <a:lnTo>
                  <a:pt x="21556" y="20522"/>
                </a:lnTo>
                <a:lnTo>
                  <a:pt x="21600" y="20240"/>
                </a:lnTo>
                <a:lnTo>
                  <a:pt x="21600" y="1360"/>
                </a:lnTo>
                <a:lnTo>
                  <a:pt x="21556" y="1078"/>
                </a:lnTo>
                <a:lnTo>
                  <a:pt x="21423" y="821"/>
                </a:lnTo>
                <a:lnTo>
                  <a:pt x="21200" y="590"/>
                </a:lnTo>
                <a:lnTo>
                  <a:pt x="20934" y="384"/>
                </a:lnTo>
                <a:lnTo>
                  <a:pt x="20578" y="231"/>
                </a:lnTo>
                <a:lnTo>
                  <a:pt x="20178" y="102"/>
                </a:lnTo>
                <a:lnTo>
                  <a:pt x="19733" y="25"/>
                </a:lnTo>
                <a:lnTo>
                  <a:pt x="19246" y="0"/>
                </a:lnTo>
                <a:close/>
                <a:moveTo>
                  <a:pt x="10134" y="1026"/>
                </a:moveTo>
                <a:lnTo>
                  <a:pt x="11466" y="1026"/>
                </a:lnTo>
                <a:lnTo>
                  <a:pt x="11689" y="1051"/>
                </a:lnTo>
                <a:lnTo>
                  <a:pt x="11822" y="1129"/>
                </a:lnTo>
                <a:lnTo>
                  <a:pt x="11955" y="1206"/>
                </a:lnTo>
                <a:lnTo>
                  <a:pt x="12001" y="1333"/>
                </a:lnTo>
                <a:lnTo>
                  <a:pt x="11955" y="1437"/>
                </a:lnTo>
                <a:lnTo>
                  <a:pt x="11822" y="1539"/>
                </a:lnTo>
                <a:lnTo>
                  <a:pt x="11689" y="1590"/>
                </a:lnTo>
                <a:lnTo>
                  <a:pt x="11466" y="1616"/>
                </a:lnTo>
                <a:lnTo>
                  <a:pt x="10134" y="1616"/>
                </a:lnTo>
                <a:lnTo>
                  <a:pt x="9911" y="1590"/>
                </a:lnTo>
                <a:lnTo>
                  <a:pt x="9778" y="1539"/>
                </a:lnTo>
                <a:lnTo>
                  <a:pt x="9645" y="1437"/>
                </a:lnTo>
                <a:lnTo>
                  <a:pt x="9601" y="1333"/>
                </a:lnTo>
                <a:lnTo>
                  <a:pt x="9645" y="1206"/>
                </a:lnTo>
                <a:lnTo>
                  <a:pt x="9778" y="1129"/>
                </a:lnTo>
                <a:lnTo>
                  <a:pt x="9911" y="1051"/>
                </a:lnTo>
                <a:lnTo>
                  <a:pt x="10134" y="1026"/>
                </a:lnTo>
                <a:close/>
                <a:moveTo>
                  <a:pt x="10800" y="20471"/>
                </a:moveTo>
                <a:lnTo>
                  <a:pt x="10490" y="20446"/>
                </a:lnTo>
                <a:lnTo>
                  <a:pt x="10178" y="20394"/>
                </a:lnTo>
                <a:lnTo>
                  <a:pt x="9911" y="20317"/>
                </a:lnTo>
                <a:lnTo>
                  <a:pt x="9689" y="20215"/>
                </a:lnTo>
                <a:lnTo>
                  <a:pt x="9512" y="20086"/>
                </a:lnTo>
                <a:lnTo>
                  <a:pt x="9378" y="19933"/>
                </a:lnTo>
                <a:lnTo>
                  <a:pt x="9289" y="19753"/>
                </a:lnTo>
                <a:lnTo>
                  <a:pt x="9245" y="19573"/>
                </a:lnTo>
                <a:lnTo>
                  <a:pt x="9289" y="19393"/>
                </a:lnTo>
                <a:lnTo>
                  <a:pt x="9378" y="19214"/>
                </a:lnTo>
                <a:lnTo>
                  <a:pt x="9512" y="19060"/>
                </a:lnTo>
                <a:lnTo>
                  <a:pt x="9689" y="18932"/>
                </a:lnTo>
                <a:lnTo>
                  <a:pt x="9911" y="18829"/>
                </a:lnTo>
                <a:lnTo>
                  <a:pt x="10178" y="18752"/>
                </a:lnTo>
                <a:lnTo>
                  <a:pt x="10490" y="18701"/>
                </a:lnTo>
                <a:lnTo>
                  <a:pt x="10800" y="18675"/>
                </a:lnTo>
                <a:lnTo>
                  <a:pt x="11112" y="18701"/>
                </a:lnTo>
                <a:lnTo>
                  <a:pt x="11422" y="18752"/>
                </a:lnTo>
                <a:lnTo>
                  <a:pt x="11689" y="18829"/>
                </a:lnTo>
                <a:lnTo>
                  <a:pt x="11911" y="18932"/>
                </a:lnTo>
                <a:lnTo>
                  <a:pt x="12088" y="19060"/>
                </a:lnTo>
                <a:lnTo>
                  <a:pt x="12223" y="19214"/>
                </a:lnTo>
                <a:lnTo>
                  <a:pt x="12311" y="19393"/>
                </a:lnTo>
                <a:lnTo>
                  <a:pt x="12357" y="19573"/>
                </a:lnTo>
                <a:lnTo>
                  <a:pt x="12311" y="19753"/>
                </a:lnTo>
                <a:lnTo>
                  <a:pt x="12223" y="19933"/>
                </a:lnTo>
                <a:lnTo>
                  <a:pt x="12088" y="20086"/>
                </a:lnTo>
                <a:lnTo>
                  <a:pt x="11911" y="20215"/>
                </a:lnTo>
                <a:lnTo>
                  <a:pt x="11689" y="20317"/>
                </a:lnTo>
                <a:lnTo>
                  <a:pt x="11422" y="20394"/>
                </a:lnTo>
                <a:lnTo>
                  <a:pt x="11112" y="20446"/>
                </a:lnTo>
                <a:lnTo>
                  <a:pt x="10800" y="20471"/>
                </a:lnTo>
                <a:close/>
                <a:moveTo>
                  <a:pt x="19246" y="17547"/>
                </a:moveTo>
                <a:lnTo>
                  <a:pt x="2356" y="17547"/>
                </a:lnTo>
                <a:lnTo>
                  <a:pt x="2356" y="2693"/>
                </a:lnTo>
                <a:lnTo>
                  <a:pt x="19246" y="2693"/>
                </a:lnTo>
                <a:lnTo>
                  <a:pt x="19246" y="17547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"/>
          <p:cNvSpPr/>
          <p:nvPr/>
        </p:nvSpPr>
        <p:spPr>
          <a:xfrm>
            <a:off x="5649" y="4163500"/>
            <a:ext cx="9144001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1491343" y="1687936"/>
            <a:ext cx="6161314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0" i="0" u="none" strike="noStrike" cap="none">
                <a:solidFill>
                  <a:srgbClr val="AB7921"/>
                </a:solidFill>
                <a:latin typeface="Arial"/>
                <a:ea typeface="Arial"/>
                <a:cs typeface="Arial"/>
                <a:sym typeface="Arial"/>
              </a:rPr>
              <a:t>實際操作</a:t>
            </a:r>
            <a:endParaRPr sz="8800" b="0" i="0" u="none" strike="noStrike" cap="none">
              <a:solidFill>
                <a:srgbClr val="AB79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商業模式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cxnSp>
        <p:nvCxnSpPr>
          <p:cNvPr id="264" name="Google Shape;264;p8"/>
          <p:cNvCxnSpPr/>
          <p:nvPr/>
        </p:nvCxnSpPr>
        <p:spPr>
          <a:xfrm rot="10800000">
            <a:off x="2327959" y="2711908"/>
            <a:ext cx="1583637" cy="93431"/>
          </a:xfrm>
          <a:prstGeom prst="straightConnector1">
            <a:avLst/>
          </a:prstGeom>
          <a:noFill/>
          <a:ln w="9525" cap="flat" cmpd="sng">
            <a:solidFill>
              <a:srgbClr val="72511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5" name="Google Shape;265;p8"/>
          <p:cNvSpPr txBox="1"/>
          <p:nvPr/>
        </p:nvSpPr>
        <p:spPr>
          <a:xfrm>
            <a:off x="4018522" y="1973264"/>
            <a:ext cx="452748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透過與店家合作，收取平台費用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透過消費者消費習慣，替店家找出更適合的行銷方式，</a:t>
            </a:r>
            <a:r>
              <a:rPr lang="en-US"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達到雙贏的目的</a:t>
            </a:r>
            <a:endParaRPr sz="20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8"/>
          <p:cNvGrpSpPr/>
          <p:nvPr/>
        </p:nvGrpSpPr>
        <p:grpSpPr>
          <a:xfrm>
            <a:off x="399650" y="1547663"/>
            <a:ext cx="1621862" cy="3383562"/>
            <a:chOff x="399650" y="1547663"/>
            <a:chExt cx="1621862" cy="3383562"/>
          </a:xfrm>
        </p:grpSpPr>
        <p:pic>
          <p:nvPicPr>
            <p:cNvPr id="267" name="Google Shape;267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7083" y="2071411"/>
              <a:ext cx="1206996" cy="2336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8"/>
            <p:cNvSpPr/>
            <p:nvPr/>
          </p:nvSpPr>
          <p:spPr>
            <a:xfrm>
              <a:off x="399650" y="1547663"/>
              <a:ext cx="1621862" cy="33835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2" y="858"/>
                  </a:moveTo>
                  <a:lnTo>
                    <a:pt x="10941" y="884"/>
                  </a:lnTo>
                  <a:lnTo>
                    <a:pt x="11110" y="911"/>
                  </a:lnTo>
                  <a:lnTo>
                    <a:pt x="11223" y="1072"/>
                  </a:lnTo>
                  <a:lnTo>
                    <a:pt x="11167" y="1152"/>
                  </a:lnTo>
                  <a:lnTo>
                    <a:pt x="11110" y="1233"/>
                  </a:lnTo>
                  <a:lnTo>
                    <a:pt x="10941" y="1260"/>
                  </a:lnTo>
                  <a:lnTo>
                    <a:pt x="10772" y="1287"/>
                  </a:lnTo>
                  <a:lnTo>
                    <a:pt x="10603" y="1260"/>
                  </a:lnTo>
                  <a:lnTo>
                    <a:pt x="10490" y="1233"/>
                  </a:lnTo>
                  <a:lnTo>
                    <a:pt x="10378" y="1152"/>
                  </a:lnTo>
                  <a:lnTo>
                    <a:pt x="10321" y="1072"/>
                  </a:lnTo>
                  <a:lnTo>
                    <a:pt x="10378" y="992"/>
                  </a:lnTo>
                  <a:lnTo>
                    <a:pt x="10490" y="911"/>
                  </a:lnTo>
                  <a:lnTo>
                    <a:pt x="10603" y="884"/>
                  </a:lnTo>
                  <a:lnTo>
                    <a:pt x="10772" y="858"/>
                  </a:lnTo>
                  <a:close/>
                  <a:moveTo>
                    <a:pt x="12407" y="1769"/>
                  </a:moveTo>
                  <a:lnTo>
                    <a:pt x="12464" y="1795"/>
                  </a:lnTo>
                  <a:lnTo>
                    <a:pt x="12520" y="1849"/>
                  </a:lnTo>
                  <a:lnTo>
                    <a:pt x="12577" y="1876"/>
                  </a:lnTo>
                  <a:lnTo>
                    <a:pt x="12464" y="1983"/>
                  </a:lnTo>
                  <a:lnTo>
                    <a:pt x="12407" y="1983"/>
                  </a:lnTo>
                  <a:lnTo>
                    <a:pt x="12295" y="2010"/>
                  </a:lnTo>
                  <a:lnTo>
                    <a:pt x="9193" y="2010"/>
                  </a:lnTo>
                  <a:lnTo>
                    <a:pt x="9080" y="1983"/>
                  </a:lnTo>
                  <a:lnTo>
                    <a:pt x="9023" y="1983"/>
                  </a:lnTo>
                  <a:lnTo>
                    <a:pt x="8968" y="1930"/>
                  </a:lnTo>
                  <a:lnTo>
                    <a:pt x="8911" y="1876"/>
                  </a:lnTo>
                  <a:lnTo>
                    <a:pt x="8968" y="1849"/>
                  </a:lnTo>
                  <a:lnTo>
                    <a:pt x="9023" y="1795"/>
                  </a:lnTo>
                  <a:lnTo>
                    <a:pt x="9080" y="1769"/>
                  </a:lnTo>
                  <a:close/>
                  <a:moveTo>
                    <a:pt x="19908" y="3082"/>
                  </a:moveTo>
                  <a:lnTo>
                    <a:pt x="19908" y="18491"/>
                  </a:lnTo>
                  <a:lnTo>
                    <a:pt x="1636" y="18491"/>
                  </a:lnTo>
                  <a:lnTo>
                    <a:pt x="1636" y="3082"/>
                  </a:lnTo>
                  <a:close/>
                  <a:moveTo>
                    <a:pt x="10433" y="19161"/>
                  </a:moveTo>
                  <a:lnTo>
                    <a:pt x="10095" y="19215"/>
                  </a:lnTo>
                  <a:lnTo>
                    <a:pt x="9813" y="19295"/>
                  </a:lnTo>
                  <a:lnTo>
                    <a:pt x="9531" y="19402"/>
                  </a:lnTo>
                  <a:lnTo>
                    <a:pt x="9362" y="19510"/>
                  </a:lnTo>
                  <a:lnTo>
                    <a:pt x="9193" y="19670"/>
                  </a:lnTo>
                  <a:lnTo>
                    <a:pt x="9080" y="19805"/>
                  </a:lnTo>
                  <a:lnTo>
                    <a:pt x="9023" y="19992"/>
                  </a:lnTo>
                  <a:lnTo>
                    <a:pt x="9080" y="20153"/>
                  </a:lnTo>
                  <a:lnTo>
                    <a:pt x="9193" y="20313"/>
                  </a:lnTo>
                  <a:lnTo>
                    <a:pt x="9362" y="20448"/>
                  </a:lnTo>
                  <a:lnTo>
                    <a:pt x="9531" y="20555"/>
                  </a:lnTo>
                  <a:lnTo>
                    <a:pt x="9813" y="20662"/>
                  </a:lnTo>
                  <a:lnTo>
                    <a:pt x="10095" y="20743"/>
                  </a:lnTo>
                  <a:lnTo>
                    <a:pt x="10433" y="20796"/>
                  </a:lnTo>
                  <a:lnTo>
                    <a:pt x="10772" y="20823"/>
                  </a:lnTo>
                  <a:lnTo>
                    <a:pt x="11110" y="20796"/>
                  </a:lnTo>
                  <a:lnTo>
                    <a:pt x="11448" y="20743"/>
                  </a:lnTo>
                  <a:lnTo>
                    <a:pt x="11731" y="20662"/>
                  </a:lnTo>
                  <a:lnTo>
                    <a:pt x="12013" y="20555"/>
                  </a:lnTo>
                  <a:lnTo>
                    <a:pt x="12239" y="20448"/>
                  </a:lnTo>
                  <a:lnTo>
                    <a:pt x="12407" y="20313"/>
                  </a:lnTo>
                  <a:lnTo>
                    <a:pt x="12520" y="19992"/>
                  </a:lnTo>
                  <a:lnTo>
                    <a:pt x="12464" y="19805"/>
                  </a:lnTo>
                  <a:lnTo>
                    <a:pt x="12407" y="19670"/>
                  </a:lnTo>
                  <a:lnTo>
                    <a:pt x="12239" y="19510"/>
                  </a:lnTo>
                  <a:lnTo>
                    <a:pt x="12013" y="19402"/>
                  </a:lnTo>
                  <a:lnTo>
                    <a:pt x="11731" y="19295"/>
                  </a:lnTo>
                  <a:lnTo>
                    <a:pt x="11448" y="19215"/>
                  </a:lnTo>
                  <a:lnTo>
                    <a:pt x="11110" y="19161"/>
                  </a:lnTo>
                  <a:close/>
                  <a:moveTo>
                    <a:pt x="10772" y="19081"/>
                  </a:moveTo>
                  <a:lnTo>
                    <a:pt x="11167" y="19108"/>
                  </a:lnTo>
                  <a:lnTo>
                    <a:pt x="11505" y="19161"/>
                  </a:lnTo>
                  <a:lnTo>
                    <a:pt x="11844" y="19242"/>
                  </a:lnTo>
                  <a:lnTo>
                    <a:pt x="12126" y="19349"/>
                  </a:lnTo>
                  <a:lnTo>
                    <a:pt x="12351" y="19483"/>
                  </a:lnTo>
                  <a:lnTo>
                    <a:pt x="12520" y="19643"/>
                  </a:lnTo>
                  <a:lnTo>
                    <a:pt x="12633" y="19805"/>
                  </a:lnTo>
                  <a:lnTo>
                    <a:pt x="12690" y="19992"/>
                  </a:lnTo>
                  <a:lnTo>
                    <a:pt x="12633" y="20153"/>
                  </a:lnTo>
                  <a:lnTo>
                    <a:pt x="12520" y="20340"/>
                  </a:lnTo>
                  <a:lnTo>
                    <a:pt x="12351" y="20474"/>
                  </a:lnTo>
                  <a:lnTo>
                    <a:pt x="12126" y="20608"/>
                  </a:lnTo>
                  <a:lnTo>
                    <a:pt x="11844" y="20716"/>
                  </a:lnTo>
                  <a:lnTo>
                    <a:pt x="11505" y="20796"/>
                  </a:lnTo>
                  <a:lnTo>
                    <a:pt x="11167" y="20850"/>
                  </a:lnTo>
                  <a:lnTo>
                    <a:pt x="10772" y="20876"/>
                  </a:lnTo>
                  <a:lnTo>
                    <a:pt x="10433" y="20850"/>
                  </a:lnTo>
                  <a:lnTo>
                    <a:pt x="10039" y="20796"/>
                  </a:lnTo>
                  <a:lnTo>
                    <a:pt x="9757" y="20716"/>
                  </a:lnTo>
                  <a:lnTo>
                    <a:pt x="9474" y="20608"/>
                  </a:lnTo>
                  <a:lnTo>
                    <a:pt x="9249" y="20474"/>
                  </a:lnTo>
                  <a:lnTo>
                    <a:pt x="9080" y="20340"/>
                  </a:lnTo>
                  <a:lnTo>
                    <a:pt x="8968" y="20153"/>
                  </a:lnTo>
                  <a:lnTo>
                    <a:pt x="8911" y="19992"/>
                  </a:lnTo>
                  <a:lnTo>
                    <a:pt x="8968" y="19805"/>
                  </a:lnTo>
                  <a:lnTo>
                    <a:pt x="9080" y="19643"/>
                  </a:lnTo>
                  <a:lnTo>
                    <a:pt x="9249" y="19483"/>
                  </a:lnTo>
                  <a:lnTo>
                    <a:pt x="9474" y="19349"/>
                  </a:lnTo>
                  <a:lnTo>
                    <a:pt x="9757" y="19242"/>
                  </a:lnTo>
                  <a:lnTo>
                    <a:pt x="10039" y="19161"/>
                  </a:lnTo>
                  <a:lnTo>
                    <a:pt x="10433" y="19108"/>
                  </a:lnTo>
                  <a:lnTo>
                    <a:pt x="10772" y="19081"/>
                  </a:lnTo>
                  <a:close/>
                  <a:moveTo>
                    <a:pt x="3272" y="268"/>
                  </a:moveTo>
                  <a:lnTo>
                    <a:pt x="2708" y="295"/>
                  </a:lnTo>
                  <a:lnTo>
                    <a:pt x="2200" y="375"/>
                  </a:lnTo>
                  <a:lnTo>
                    <a:pt x="1749" y="482"/>
                  </a:lnTo>
                  <a:lnTo>
                    <a:pt x="1354" y="643"/>
                  </a:lnTo>
                  <a:lnTo>
                    <a:pt x="1072" y="831"/>
                  </a:lnTo>
                  <a:lnTo>
                    <a:pt x="790" y="1045"/>
                  </a:lnTo>
                  <a:lnTo>
                    <a:pt x="621" y="1287"/>
                  </a:lnTo>
                  <a:lnTo>
                    <a:pt x="621" y="20287"/>
                  </a:lnTo>
                  <a:lnTo>
                    <a:pt x="790" y="20528"/>
                  </a:lnTo>
                  <a:lnTo>
                    <a:pt x="1072" y="20743"/>
                  </a:lnTo>
                  <a:lnTo>
                    <a:pt x="1354" y="20930"/>
                  </a:lnTo>
                  <a:lnTo>
                    <a:pt x="1749" y="21091"/>
                  </a:lnTo>
                  <a:lnTo>
                    <a:pt x="2200" y="21198"/>
                  </a:lnTo>
                  <a:lnTo>
                    <a:pt x="2708" y="21278"/>
                  </a:lnTo>
                  <a:lnTo>
                    <a:pt x="3272" y="21305"/>
                  </a:lnTo>
                  <a:lnTo>
                    <a:pt x="18329" y="21305"/>
                  </a:lnTo>
                  <a:lnTo>
                    <a:pt x="18893" y="21278"/>
                  </a:lnTo>
                  <a:lnTo>
                    <a:pt x="19401" y="21198"/>
                  </a:lnTo>
                  <a:lnTo>
                    <a:pt x="19852" y="21091"/>
                  </a:lnTo>
                  <a:lnTo>
                    <a:pt x="20247" y="20930"/>
                  </a:lnTo>
                  <a:lnTo>
                    <a:pt x="20528" y="20743"/>
                  </a:lnTo>
                  <a:lnTo>
                    <a:pt x="20811" y="20528"/>
                  </a:lnTo>
                  <a:lnTo>
                    <a:pt x="20979" y="20287"/>
                  </a:lnTo>
                  <a:lnTo>
                    <a:pt x="21036" y="20046"/>
                  </a:lnTo>
                  <a:lnTo>
                    <a:pt x="21036" y="1528"/>
                  </a:lnTo>
                  <a:lnTo>
                    <a:pt x="20979" y="1287"/>
                  </a:lnTo>
                  <a:lnTo>
                    <a:pt x="20811" y="1045"/>
                  </a:lnTo>
                  <a:lnTo>
                    <a:pt x="20528" y="831"/>
                  </a:lnTo>
                  <a:lnTo>
                    <a:pt x="20247" y="643"/>
                  </a:lnTo>
                  <a:lnTo>
                    <a:pt x="19852" y="482"/>
                  </a:lnTo>
                  <a:lnTo>
                    <a:pt x="19401" y="375"/>
                  </a:lnTo>
                  <a:lnTo>
                    <a:pt x="18893" y="295"/>
                  </a:lnTo>
                  <a:lnTo>
                    <a:pt x="18329" y="268"/>
                  </a:lnTo>
                  <a:close/>
                  <a:moveTo>
                    <a:pt x="18329" y="214"/>
                  </a:moveTo>
                  <a:lnTo>
                    <a:pt x="18893" y="241"/>
                  </a:lnTo>
                  <a:lnTo>
                    <a:pt x="19457" y="322"/>
                  </a:lnTo>
                  <a:lnTo>
                    <a:pt x="19908" y="429"/>
                  </a:lnTo>
                  <a:lnTo>
                    <a:pt x="20303" y="590"/>
                  </a:lnTo>
                  <a:lnTo>
                    <a:pt x="20641" y="804"/>
                  </a:lnTo>
                  <a:lnTo>
                    <a:pt x="20923" y="1019"/>
                  </a:lnTo>
                  <a:lnTo>
                    <a:pt x="21092" y="1260"/>
                  </a:lnTo>
                  <a:lnTo>
                    <a:pt x="21149" y="1528"/>
                  </a:lnTo>
                  <a:lnTo>
                    <a:pt x="21149" y="20046"/>
                  </a:lnTo>
                  <a:lnTo>
                    <a:pt x="21092" y="20313"/>
                  </a:lnTo>
                  <a:lnTo>
                    <a:pt x="20923" y="20555"/>
                  </a:lnTo>
                  <a:lnTo>
                    <a:pt x="20641" y="20796"/>
                  </a:lnTo>
                  <a:lnTo>
                    <a:pt x="20303" y="20983"/>
                  </a:lnTo>
                  <a:lnTo>
                    <a:pt x="19908" y="21144"/>
                  </a:lnTo>
                  <a:lnTo>
                    <a:pt x="19457" y="21278"/>
                  </a:lnTo>
                  <a:lnTo>
                    <a:pt x="18893" y="21359"/>
                  </a:lnTo>
                  <a:lnTo>
                    <a:pt x="18329" y="21386"/>
                  </a:lnTo>
                  <a:lnTo>
                    <a:pt x="3272" y="21386"/>
                  </a:lnTo>
                  <a:lnTo>
                    <a:pt x="2708" y="21359"/>
                  </a:lnTo>
                  <a:lnTo>
                    <a:pt x="2143" y="21278"/>
                  </a:lnTo>
                  <a:lnTo>
                    <a:pt x="1692" y="21144"/>
                  </a:lnTo>
                  <a:lnTo>
                    <a:pt x="1298" y="20983"/>
                  </a:lnTo>
                  <a:lnTo>
                    <a:pt x="959" y="20796"/>
                  </a:lnTo>
                  <a:lnTo>
                    <a:pt x="677" y="20555"/>
                  </a:lnTo>
                  <a:lnTo>
                    <a:pt x="508" y="20313"/>
                  </a:lnTo>
                  <a:lnTo>
                    <a:pt x="451" y="20046"/>
                  </a:lnTo>
                  <a:lnTo>
                    <a:pt x="451" y="1528"/>
                  </a:lnTo>
                  <a:lnTo>
                    <a:pt x="508" y="1260"/>
                  </a:lnTo>
                  <a:lnTo>
                    <a:pt x="677" y="1019"/>
                  </a:lnTo>
                  <a:lnTo>
                    <a:pt x="959" y="804"/>
                  </a:lnTo>
                  <a:lnTo>
                    <a:pt x="1298" y="590"/>
                  </a:lnTo>
                  <a:lnTo>
                    <a:pt x="1692" y="429"/>
                  </a:lnTo>
                  <a:lnTo>
                    <a:pt x="2143" y="322"/>
                  </a:lnTo>
                  <a:lnTo>
                    <a:pt x="2708" y="241"/>
                  </a:lnTo>
                  <a:lnTo>
                    <a:pt x="3272" y="214"/>
                  </a:lnTo>
                  <a:close/>
                  <a:moveTo>
                    <a:pt x="3272" y="0"/>
                  </a:moveTo>
                  <a:lnTo>
                    <a:pt x="2595" y="27"/>
                  </a:lnTo>
                  <a:lnTo>
                    <a:pt x="2030" y="107"/>
                  </a:lnTo>
                  <a:lnTo>
                    <a:pt x="1466" y="241"/>
                  </a:lnTo>
                  <a:lnTo>
                    <a:pt x="959" y="456"/>
                  </a:lnTo>
                  <a:lnTo>
                    <a:pt x="564" y="670"/>
                  </a:lnTo>
                  <a:lnTo>
                    <a:pt x="226" y="938"/>
                  </a:lnTo>
                  <a:lnTo>
                    <a:pt x="56" y="1233"/>
                  </a:lnTo>
                  <a:lnTo>
                    <a:pt x="0" y="1528"/>
                  </a:lnTo>
                  <a:lnTo>
                    <a:pt x="0" y="20046"/>
                  </a:lnTo>
                  <a:lnTo>
                    <a:pt x="56" y="20340"/>
                  </a:lnTo>
                  <a:lnTo>
                    <a:pt x="226" y="20635"/>
                  </a:lnTo>
                  <a:lnTo>
                    <a:pt x="564" y="20903"/>
                  </a:lnTo>
                  <a:lnTo>
                    <a:pt x="959" y="21144"/>
                  </a:lnTo>
                  <a:lnTo>
                    <a:pt x="1466" y="21332"/>
                  </a:lnTo>
                  <a:lnTo>
                    <a:pt x="2030" y="21466"/>
                  </a:lnTo>
                  <a:lnTo>
                    <a:pt x="2595" y="21573"/>
                  </a:lnTo>
                  <a:lnTo>
                    <a:pt x="3272" y="21600"/>
                  </a:lnTo>
                  <a:lnTo>
                    <a:pt x="18329" y="21600"/>
                  </a:lnTo>
                  <a:lnTo>
                    <a:pt x="19005" y="21573"/>
                  </a:lnTo>
                  <a:lnTo>
                    <a:pt x="19570" y="21466"/>
                  </a:lnTo>
                  <a:lnTo>
                    <a:pt x="20134" y="21332"/>
                  </a:lnTo>
                  <a:lnTo>
                    <a:pt x="20641" y="21144"/>
                  </a:lnTo>
                  <a:lnTo>
                    <a:pt x="21036" y="20903"/>
                  </a:lnTo>
                  <a:lnTo>
                    <a:pt x="21374" y="20635"/>
                  </a:lnTo>
                  <a:lnTo>
                    <a:pt x="21544" y="20340"/>
                  </a:lnTo>
                  <a:lnTo>
                    <a:pt x="21600" y="20046"/>
                  </a:lnTo>
                  <a:lnTo>
                    <a:pt x="21600" y="1528"/>
                  </a:lnTo>
                  <a:lnTo>
                    <a:pt x="21544" y="1233"/>
                  </a:lnTo>
                  <a:lnTo>
                    <a:pt x="21374" y="938"/>
                  </a:lnTo>
                  <a:lnTo>
                    <a:pt x="21036" y="670"/>
                  </a:lnTo>
                  <a:lnTo>
                    <a:pt x="20641" y="456"/>
                  </a:lnTo>
                  <a:lnTo>
                    <a:pt x="20134" y="241"/>
                  </a:lnTo>
                  <a:lnTo>
                    <a:pt x="19570" y="107"/>
                  </a:lnTo>
                  <a:lnTo>
                    <a:pt x="19005" y="27"/>
                  </a:lnTo>
                  <a:lnTo>
                    <a:pt x="1832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9" name="Google Shape;26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2056" y="2311710"/>
              <a:ext cx="1248957" cy="57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5578" y="4103255"/>
              <a:ext cx="775673" cy="237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8"/>
          <p:cNvSpPr txBox="1"/>
          <p:nvPr/>
        </p:nvSpPr>
        <p:spPr>
          <a:xfrm>
            <a:off x="3933857" y="4309335"/>
            <a:ext cx="23484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收取</a:t>
            </a:r>
            <a:r>
              <a:rPr lang="en-US"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廣告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費用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8"/>
          <p:cNvCxnSpPr/>
          <p:nvPr/>
        </p:nvCxnSpPr>
        <p:spPr>
          <a:xfrm rot="10800000">
            <a:off x="2252136" y="4339692"/>
            <a:ext cx="1583637" cy="118860"/>
          </a:xfrm>
          <a:prstGeom prst="straightConnector1">
            <a:avLst/>
          </a:prstGeom>
          <a:noFill/>
          <a:ln w="9525" cap="flat" cmpd="sng">
            <a:solidFill>
              <a:srgbClr val="725116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73" name="Google Shape;273;p8"/>
          <p:cNvGrpSpPr/>
          <p:nvPr/>
        </p:nvGrpSpPr>
        <p:grpSpPr>
          <a:xfrm>
            <a:off x="880291" y="995339"/>
            <a:ext cx="280657" cy="280672"/>
            <a:chOff x="21" y="21"/>
            <a:chExt cx="393017" cy="393038"/>
          </a:xfrm>
        </p:grpSpPr>
        <p:sp>
          <p:nvSpPr>
            <p:cNvPr id="274" name="Google Shape;274;p8"/>
            <p:cNvSpPr/>
            <p:nvPr/>
          </p:nvSpPr>
          <p:spPr>
            <a:xfrm>
              <a:off x="21" y="21"/>
              <a:ext cx="393017" cy="3930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10238" y="28"/>
                  </a:lnTo>
                  <a:lnTo>
                    <a:pt x="9703" y="57"/>
                  </a:lnTo>
                  <a:lnTo>
                    <a:pt x="9168" y="141"/>
                  </a:lnTo>
                  <a:lnTo>
                    <a:pt x="8635" y="225"/>
                  </a:lnTo>
                  <a:lnTo>
                    <a:pt x="8100" y="337"/>
                  </a:lnTo>
                  <a:lnTo>
                    <a:pt x="7594" y="506"/>
                  </a:lnTo>
                  <a:lnTo>
                    <a:pt x="7087" y="674"/>
                  </a:lnTo>
                  <a:lnTo>
                    <a:pt x="6609" y="844"/>
                  </a:lnTo>
                  <a:lnTo>
                    <a:pt x="6131" y="1068"/>
                  </a:lnTo>
                  <a:lnTo>
                    <a:pt x="5653" y="1322"/>
                  </a:lnTo>
                  <a:lnTo>
                    <a:pt x="5203" y="1575"/>
                  </a:lnTo>
                  <a:lnTo>
                    <a:pt x="4753" y="1856"/>
                  </a:lnTo>
                  <a:lnTo>
                    <a:pt x="4331" y="2165"/>
                  </a:lnTo>
                  <a:lnTo>
                    <a:pt x="3937" y="2475"/>
                  </a:lnTo>
                  <a:lnTo>
                    <a:pt x="3543" y="2812"/>
                  </a:lnTo>
                  <a:lnTo>
                    <a:pt x="3178" y="3178"/>
                  </a:lnTo>
                  <a:lnTo>
                    <a:pt x="2812" y="3544"/>
                  </a:lnTo>
                  <a:lnTo>
                    <a:pt x="2475" y="3938"/>
                  </a:lnTo>
                  <a:lnTo>
                    <a:pt x="2165" y="4332"/>
                  </a:lnTo>
                  <a:lnTo>
                    <a:pt x="1856" y="4753"/>
                  </a:lnTo>
                  <a:lnTo>
                    <a:pt x="1575" y="5203"/>
                  </a:lnTo>
                  <a:lnTo>
                    <a:pt x="1321" y="5653"/>
                  </a:lnTo>
                  <a:lnTo>
                    <a:pt x="1068" y="6131"/>
                  </a:lnTo>
                  <a:lnTo>
                    <a:pt x="843" y="6609"/>
                  </a:lnTo>
                  <a:lnTo>
                    <a:pt x="674" y="7087"/>
                  </a:lnTo>
                  <a:lnTo>
                    <a:pt x="506" y="7594"/>
                  </a:lnTo>
                  <a:lnTo>
                    <a:pt x="337" y="8100"/>
                  </a:lnTo>
                  <a:lnTo>
                    <a:pt x="225" y="8634"/>
                  </a:lnTo>
                  <a:lnTo>
                    <a:pt x="141" y="9169"/>
                  </a:lnTo>
                  <a:lnTo>
                    <a:pt x="55" y="9702"/>
                  </a:lnTo>
                  <a:lnTo>
                    <a:pt x="28" y="10237"/>
                  </a:lnTo>
                  <a:lnTo>
                    <a:pt x="0" y="10799"/>
                  </a:lnTo>
                  <a:lnTo>
                    <a:pt x="28" y="11362"/>
                  </a:lnTo>
                  <a:lnTo>
                    <a:pt x="55" y="11896"/>
                  </a:lnTo>
                  <a:lnTo>
                    <a:pt x="141" y="12431"/>
                  </a:lnTo>
                  <a:lnTo>
                    <a:pt x="225" y="12966"/>
                  </a:lnTo>
                  <a:lnTo>
                    <a:pt x="337" y="13499"/>
                  </a:lnTo>
                  <a:lnTo>
                    <a:pt x="506" y="14006"/>
                  </a:lnTo>
                  <a:lnTo>
                    <a:pt x="674" y="14512"/>
                  </a:lnTo>
                  <a:lnTo>
                    <a:pt x="843" y="14990"/>
                  </a:lnTo>
                  <a:lnTo>
                    <a:pt x="1068" y="15468"/>
                  </a:lnTo>
                  <a:lnTo>
                    <a:pt x="1321" y="15946"/>
                  </a:lnTo>
                  <a:lnTo>
                    <a:pt x="1575" y="16397"/>
                  </a:lnTo>
                  <a:lnTo>
                    <a:pt x="1856" y="16847"/>
                  </a:lnTo>
                  <a:lnTo>
                    <a:pt x="2165" y="17268"/>
                  </a:lnTo>
                  <a:lnTo>
                    <a:pt x="2475" y="17662"/>
                  </a:lnTo>
                  <a:lnTo>
                    <a:pt x="2812" y="18056"/>
                  </a:lnTo>
                  <a:lnTo>
                    <a:pt x="3178" y="18421"/>
                  </a:lnTo>
                  <a:lnTo>
                    <a:pt x="3543" y="18787"/>
                  </a:lnTo>
                  <a:lnTo>
                    <a:pt x="3937" y="19124"/>
                  </a:lnTo>
                  <a:lnTo>
                    <a:pt x="4331" y="19434"/>
                  </a:lnTo>
                  <a:lnTo>
                    <a:pt x="4753" y="19743"/>
                  </a:lnTo>
                  <a:lnTo>
                    <a:pt x="5203" y="20025"/>
                  </a:lnTo>
                  <a:lnTo>
                    <a:pt x="5653" y="20278"/>
                  </a:lnTo>
                  <a:lnTo>
                    <a:pt x="6131" y="20531"/>
                  </a:lnTo>
                  <a:lnTo>
                    <a:pt x="6609" y="20756"/>
                  </a:lnTo>
                  <a:lnTo>
                    <a:pt x="7087" y="20924"/>
                  </a:lnTo>
                  <a:lnTo>
                    <a:pt x="7594" y="21093"/>
                  </a:lnTo>
                  <a:lnTo>
                    <a:pt x="8100" y="21262"/>
                  </a:lnTo>
                  <a:lnTo>
                    <a:pt x="8635" y="21375"/>
                  </a:lnTo>
                  <a:lnTo>
                    <a:pt x="9168" y="21459"/>
                  </a:lnTo>
                  <a:lnTo>
                    <a:pt x="9703" y="21543"/>
                  </a:lnTo>
                  <a:lnTo>
                    <a:pt x="10238" y="21571"/>
                  </a:lnTo>
                  <a:lnTo>
                    <a:pt x="10800" y="21600"/>
                  </a:lnTo>
                  <a:lnTo>
                    <a:pt x="11362" y="21571"/>
                  </a:lnTo>
                  <a:lnTo>
                    <a:pt x="11897" y="21543"/>
                  </a:lnTo>
                  <a:lnTo>
                    <a:pt x="12432" y="21459"/>
                  </a:lnTo>
                  <a:lnTo>
                    <a:pt x="12965" y="21375"/>
                  </a:lnTo>
                  <a:lnTo>
                    <a:pt x="13500" y="21262"/>
                  </a:lnTo>
                  <a:lnTo>
                    <a:pt x="14007" y="21093"/>
                  </a:lnTo>
                  <a:lnTo>
                    <a:pt x="14513" y="20924"/>
                  </a:lnTo>
                  <a:lnTo>
                    <a:pt x="14991" y="20756"/>
                  </a:lnTo>
                  <a:lnTo>
                    <a:pt x="15469" y="20531"/>
                  </a:lnTo>
                  <a:lnTo>
                    <a:pt x="15947" y="20278"/>
                  </a:lnTo>
                  <a:lnTo>
                    <a:pt x="16397" y="20025"/>
                  </a:lnTo>
                  <a:lnTo>
                    <a:pt x="16847" y="19743"/>
                  </a:lnTo>
                  <a:lnTo>
                    <a:pt x="17269" y="19434"/>
                  </a:lnTo>
                  <a:lnTo>
                    <a:pt x="17663" y="19124"/>
                  </a:lnTo>
                  <a:lnTo>
                    <a:pt x="18057" y="18787"/>
                  </a:lnTo>
                  <a:lnTo>
                    <a:pt x="18422" y="18421"/>
                  </a:lnTo>
                  <a:lnTo>
                    <a:pt x="18788" y="18056"/>
                  </a:lnTo>
                  <a:lnTo>
                    <a:pt x="19125" y="17662"/>
                  </a:lnTo>
                  <a:lnTo>
                    <a:pt x="19435" y="17268"/>
                  </a:lnTo>
                  <a:lnTo>
                    <a:pt x="19744" y="16847"/>
                  </a:lnTo>
                  <a:lnTo>
                    <a:pt x="20025" y="16397"/>
                  </a:lnTo>
                  <a:lnTo>
                    <a:pt x="20279" y="15946"/>
                  </a:lnTo>
                  <a:lnTo>
                    <a:pt x="20532" y="15468"/>
                  </a:lnTo>
                  <a:lnTo>
                    <a:pt x="20757" y="14990"/>
                  </a:lnTo>
                  <a:lnTo>
                    <a:pt x="20926" y="14512"/>
                  </a:lnTo>
                  <a:lnTo>
                    <a:pt x="21094" y="14006"/>
                  </a:lnTo>
                  <a:lnTo>
                    <a:pt x="21263" y="13499"/>
                  </a:lnTo>
                  <a:lnTo>
                    <a:pt x="21376" y="12966"/>
                  </a:lnTo>
                  <a:lnTo>
                    <a:pt x="21545" y="11896"/>
                  </a:lnTo>
                  <a:lnTo>
                    <a:pt x="21572" y="11362"/>
                  </a:lnTo>
                  <a:lnTo>
                    <a:pt x="21600" y="10799"/>
                  </a:lnTo>
                  <a:lnTo>
                    <a:pt x="21572" y="10237"/>
                  </a:lnTo>
                  <a:lnTo>
                    <a:pt x="21545" y="9702"/>
                  </a:lnTo>
                  <a:lnTo>
                    <a:pt x="21460" y="9169"/>
                  </a:lnTo>
                  <a:lnTo>
                    <a:pt x="21376" y="8634"/>
                  </a:lnTo>
                  <a:lnTo>
                    <a:pt x="21263" y="8100"/>
                  </a:lnTo>
                  <a:lnTo>
                    <a:pt x="21094" y="7594"/>
                  </a:lnTo>
                  <a:lnTo>
                    <a:pt x="20926" y="7087"/>
                  </a:lnTo>
                  <a:lnTo>
                    <a:pt x="20757" y="6609"/>
                  </a:lnTo>
                  <a:lnTo>
                    <a:pt x="20532" y="6131"/>
                  </a:lnTo>
                  <a:lnTo>
                    <a:pt x="20279" y="5653"/>
                  </a:lnTo>
                  <a:lnTo>
                    <a:pt x="20025" y="5203"/>
                  </a:lnTo>
                  <a:lnTo>
                    <a:pt x="19744" y="4753"/>
                  </a:lnTo>
                  <a:lnTo>
                    <a:pt x="19435" y="4332"/>
                  </a:lnTo>
                  <a:lnTo>
                    <a:pt x="19125" y="3938"/>
                  </a:lnTo>
                  <a:lnTo>
                    <a:pt x="18788" y="3544"/>
                  </a:lnTo>
                  <a:lnTo>
                    <a:pt x="18422" y="3178"/>
                  </a:lnTo>
                  <a:lnTo>
                    <a:pt x="18057" y="2812"/>
                  </a:lnTo>
                  <a:lnTo>
                    <a:pt x="17663" y="2475"/>
                  </a:lnTo>
                  <a:lnTo>
                    <a:pt x="17269" y="2165"/>
                  </a:lnTo>
                  <a:lnTo>
                    <a:pt x="16847" y="1856"/>
                  </a:lnTo>
                  <a:lnTo>
                    <a:pt x="16397" y="1575"/>
                  </a:lnTo>
                  <a:lnTo>
                    <a:pt x="15947" y="1322"/>
                  </a:lnTo>
                  <a:lnTo>
                    <a:pt x="15469" y="1068"/>
                  </a:lnTo>
                  <a:lnTo>
                    <a:pt x="14991" y="844"/>
                  </a:lnTo>
                  <a:lnTo>
                    <a:pt x="14513" y="674"/>
                  </a:lnTo>
                  <a:lnTo>
                    <a:pt x="14007" y="506"/>
                  </a:lnTo>
                  <a:lnTo>
                    <a:pt x="13500" y="337"/>
                  </a:lnTo>
                  <a:lnTo>
                    <a:pt x="12965" y="225"/>
                  </a:lnTo>
                  <a:lnTo>
                    <a:pt x="12432" y="141"/>
                  </a:lnTo>
                  <a:lnTo>
                    <a:pt x="11897" y="57"/>
                  </a:lnTo>
                  <a:lnTo>
                    <a:pt x="11362" y="28"/>
                  </a:lnTo>
                  <a:lnTo>
                    <a:pt x="108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227754" y="99809"/>
              <a:ext cx="16369" cy="158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193" y="0"/>
                  </a:moveTo>
                  <a:lnTo>
                    <a:pt x="18217" y="687"/>
                  </a:lnTo>
                  <a:lnTo>
                    <a:pt x="19576" y="1402"/>
                  </a:lnTo>
                  <a:lnTo>
                    <a:pt x="20935" y="3490"/>
                  </a:lnTo>
                  <a:lnTo>
                    <a:pt x="21600" y="5579"/>
                  </a:lnTo>
                  <a:lnTo>
                    <a:pt x="20935" y="7667"/>
                  </a:lnTo>
                  <a:lnTo>
                    <a:pt x="19576" y="11158"/>
                  </a:lnTo>
                  <a:lnTo>
                    <a:pt x="18217" y="13933"/>
                  </a:lnTo>
                  <a:lnTo>
                    <a:pt x="16193" y="16021"/>
                  </a:lnTo>
                  <a:lnTo>
                    <a:pt x="13503" y="18110"/>
                  </a:lnTo>
                  <a:lnTo>
                    <a:pt x="10786" y="20198"/>
                  </a:lnTo>
                  <a:lnTo>
                    <a:pt x="8097" y="21600"/>
                  </a:lnTo>
                  <a:lnTo>
                    <a:pt x="3355" y="21600"/>
                  </a:lnTo>
                  <a:lnTo>
                    <a:pt x="2024" y="20198"/>
                  </a:lnTo>
                  <a:lnTo>
                    <a:pt x="665" y="18110"/>
                  </a:lnTo>
                  <a:lnTo>
                    <a:pt x="0" y="16021"/>
                  </a:lnTo>
                  <a:lnTo>
                    <a:pt x="665" y="13933"/>
                  </a:lnTo>
                  <a:lnTo>
                    <a:pt x="2024" y="11158"/>
                  </a:lnTo>
                  <a:lnTo>
                    <a:pt x="3355" y="7667"/>
                  </a:lnTo>
                  <a:lnTo>
                    <a:pt x="5407" y="5579"/>
                  </a:lnTo>
                  <a:lnTo>
                    <a:pt x="10786" y="1402"/>
                  </a:lnTo>
                  <a:lnTo>
                    <a:pt x="13503" y="687"/>
                  </a:lnTo>
                  <a:lnTo>
                    <a:pt x="1619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2059" y="51711"/>
              <a:ext cx="149441" cy="2952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42" y="1197"/>
                  </a:moveTo>
                  <a:lnTo>
                    <a:pt x="9099" y="1197"/>
                  </a:lnTo>
                  <a:lnTo>
                    <a:pt x="9764" y="1273"/>
                  </a:lnTo>
                  <a:lnTo>
                    <a:pt x="10284" y="1348"/>
                  </a:lnTo>
                  <a:lnTo>
                    <a:pt x="10651" y="1460"/>
                  </a:lnTo>
                  <a:lnTo>
                    <a:pt x="10949" y="1572"/>
                  </a:lnTo>
                  <a:lnTo>
                    <a:pt x="11243" y="1609"/>
                  </a:lnTo>
                  <a:lnTo>
                    <a:pt x="11541" y="1572"/>
                  </a:lnTo>
                  <a:lnTo>
                    <a:pt x="11836" y="1460"/>
                  </a:lnTo>
                  <a:lnTo>
                    <a:pt x="12057" y="1348"/>
                  </a:lnTo>
                  <a:lnTo>
                    <a:pt x="12428" y="1273"/>
                  </a:lnTo>
                  <a:lnTo>
                    <a:pt x="12722" y="1197"/>
                  </a:lnTo>
                  <a:lnTo>
                    <a:pt x="12944" y="1197"/>
                  </a:lnTo>
                  <a:lnTo>
                    <a:pt x="13315" y="1122"/>
                  </a:lnTo>
                  <a:lnTo>
                    <a:pt x="13685" y="1010"/>
                  </a:lnTo>
                  <a:lnTo>
                    <a:pt x="14202" y="824"/>
                  </a:lnTo>
                  <a:lnTo>
                    <a:pt x="14721" y="598"/>
                  </a:lnTo>
                  <a:lnTo>
                    <a:pt x="15313" y="374"/>
                  </a:lnTo>
                  <a:lnTo>
                    <a:pt x="16051" y="188"/>
                  </a:lnTo>
                  <a:lnTo>
                    <a:pt x="16792" y="74"/>
                  </a:lnTo>
                  <a:lnTo>
                    <a:pt x="17606" y="0"/>
                  </a:lnTo>
                  <a:lnTo>
                    <a:pt x="17901" y="37"/>
                  </a:lnTo>
                  <a:lnTo>
                    <a:pt x="18198" y="74"/>
                  </a:lnTo>
                  <a:lnTo>
                    <a:pt x="18344" y="112"/>
                  </a:lnTo>
                  <a:lnTo>
                    <a:pt x="18493" y="188"/>
                  </a:lnTo>
                  <a:lnTo>
                    <a:pt x="18493" y="374"/>
                  </a:lnTo>
                  <a:lnTo>
                    <a:pt x="18344" y="486"/>
                  </a:lnTo>
                  <a:lnTo>
                    <a:pt x="18198" y="598"/>
                  </a:lnTo>
                  <a:lnTo>
                    <a:pt x="17752" y="861"/>
                  </a:lnTo>
                  <a:lnTo>
                    <a:pt x="17530" y="1085"/>
                  </a:lnTo>
                  <a:lnTo>
                    <a:pt x="17457" y="1310"/>
                  </a:lnTo>
                  <a:lnTo>
                    <a:pt x="17530" y="1422"/>
                  </a:lnTo>
                  <a:lnTo>
                    <a:pt x="17606" y="1460"/>
                  </a:lnTo>
                  <a:lnTo>
                    <a:pt x="17828" y="1609"/>
                  </a:lnTo>
                  <a:lnTo>
                    <a:pt x="17974" y="1758"/>
                  </a:lnTo>
                  <a:lnTo>
                    <a:pt x="18122" y="1909"/>
                  </a:lnTo>
                  <a:lnTo>
                    <a:pt x="18198" y="2058"/>
                  </a:lnTo>
                  <a:lnTo>
                    <a:pt x="18122" y="2209"/>
                  </a:lnTo>
                  <a:lnTo>
                    <a:pt x="17974" y="2358"/>
                  </a:lnTo>
                  <a:lnTo>
                    <a:pt x="17828" y="2508"/>
                  </a:lnTo>
                  <a:lnTo>
                    <a:pt x="17606" y="2658"/>
                  </a:lnTo>
                  <a:lnTo>
                    <a:pt x="17457" y="2694"/>
                  </a:lnTo>
                  <a:lnTo>
                    <a:pt x="16865" y="2694"/>
                  </a:lnTo>
                  <a:lnTo>
                    <a:pt x="16349" y="2545"/>
                  </a:lnTo>
                  <a:lnTo>
                    <a:pt x="15829" y="2358"/>
                  </a:lnTo>
                  <a:lnTo>
                    <a:pt x="15386" y="2133"/>
                  </a:lnTo>
                  <a:lnTo>
                    <a:pt x="14870" y="2021"/>
                  </a:lnTo>
                  <a:lnTo>
                    <a:pt x="14423" y="1984"/>
                  </a:lnTo>
                  <a:lnTo>
                    <a:pt x="14278" y="2021"/>
                  </a:lnTo>
                  <a:lnTo>
                    <a:pt x="14129" y="2058"/>
                  </a:lnTo>
                  <a:lnTo>
                    <a:pt x="13834" y="2170"/>
                  </a:lnTo>
                  <a:lnTo>
                    <a:pt x="13536" y="2283"/>
                  </a:lnTo>
                  <a:lnTo>
                    <a:pt x="13242" y="2321"/>
                  </a:lnTo>
                  <a:lnTo>
                    <a:pt x="12944" y="2358"/>
                  </a:lnTo>
                  <a:lnTo>
                    <a:pt x="12501" y="2395"/>
                  </a:lnTo>
                  <a:lnTo>
                    <a:pt x="12279" y="2433"/>
                  </a:lnTo>
                  <a:lnTo>
                    <a:pt x="12130" y="2508"/>
                  </a:lnTo>
                  <a:lnTo>
                    <a:pt x="11984" y="2545"/>
                  </a:lnTo>
                  <a:lnTo>
                    <a:pt x="11763" y="2582"/>
                  </a:lnTo>
                  <a:lnTo>
                    <a:pt x="11243" y="2658"/>
                  </a:lnTo>
                  <a:lnTo>
                    <a:pt x="10949" y="2658"/>
                  </a:lnTo>
                  <a:lnTo>
                    <a:pt x="10651" y="2733"/>
                  </a:lnTo>
                  <a:lnTo>
                    <a:pt x="10357" y="2807"/>
                  </a:lnTo>
                  <a:lnTo>
                    <a:pt x="10059" y="2919"/>
                  </a:lnTo>
                  <a:lnTo>
                    <a:pt x="9986" y="2994"/>
                  </a:lnTo>
                  <a:lnTo>
                    <a:pt x="9986" y="3294"/>
                  </a:lnTo>
                  <a:lnTo>
                    <a:pt x="10284" y="3555"/>
                  </a:lnTo>
                  <a:lnTo>
                    <a:pt x="10651" y="3818"/>
                  </a:lnTo>
                  <a:lnTo>
                    <a:pt x="10949" y="3930"/>
                  </a:lnTo>
                  <a:lnTo>
                    <a:pt x="11243" y="3967"/>
                  </a:lnTo>
                  <a:lnTo>
                    <a:pt x="11541" y="4006"/>
                  </a:lnTo>
                  <a:lnTo>
                    <a:pt x="11909" y="4006"/>
                  </a:lnTo>
                  <a:lnTo>
                    <a:pt x="12279" y="3967"/>
                  </a:lnTo>
                  <a:lnTo>
                    <a:pt x="12577" y="3893"/>
                  </a:lnTo>
                  <a:lnTo>
                    <a:pt x="12944" y="3781"/>
                  </a:lnTo>
                  <a:lnTo>
                    <a:pt x="13242" y="3669"/>
                  </a:lnTo>
                  <a:lnTo>
                    <a:pt x="13834" y="3369"/>
                  </a:lnTo>
                  <a:lnTo>
                    <a:pt x="14423" y="3145"/>
                  </a:lnTo>
                  <a:lnTo>
                    <a:pt x="14943" y="2994"/>
                  </a:lnTo>
                  <a:lnTo>
                    <a:pt x="15313" y="2919"/>
                  </a:lnTo>
                  <a:lnTo>
                    <a:pt x="15535" y="2957"/>
                  </a:lnTo>
                  <a:lnTo>
                    <a:pt x="15681" y="3033"/>
                  </a:lnTo>
                  <a:lnTo>
                    <a:pt x="15829" y="3106"/>
                  </a:lnTo>
                  <a:lnTo>
                    <a:pt x="15829" y="3219"/>
                  </a:lnTo>
                  <a:lnTo>
                    <a:pt x="15902" y="3331"/>
                  </a:lnTo>
                  <a:lnTo>
                    <a:pt x="16051" y="3443"/>
                  </a:lnTo>
                  <a:lnTo>
                    <a:pt x="16200" y="3481"/>
                  </a:lnTo>
                  <a:lnTo>
                    <a:pt x="16422" y="3518"/>
                  </a:lnTo>
                  <a:lnTo>
                    <a:pt x="16716" y="3555"/>
                  </a:lnTo>
                  <a:lnTo>
                    <a:pt x="17014" y="3594"/>
                  </a:lnTo>
                  <a:lnTo>
                    <a:pt x="17309" y="3706"/>
                  </a:lnTo>
                  <a:lnTo>
                    <a:pt x="17606" y="3818"/>
                  </a:lnTo>
                  <a:lnTo>
                    <a:pt x="17752" y="3930"/>
                  </a:lnTo>
                  <a:lnTo>
                    <a:pt x="17828" y="4118"/>
                  </a:lnTo>
                  <a:lnTo>
                    <a:pt x="17752" y="4267"/>
                  </a:lnTo>
                  <a:lnTo>
                    <a:pt x="17606" y="4379"/>
                  </a:lnTo>
                  <a:lnTo>
                    <a:pt x="17309" y="4491"/>
                  </a:lnTo>
                  <a:lnTo>
                    <a:pt x="17014" y="4603"/>
                  </a:lnTo>
                  <a:lnTo>
                    <a:pt x="16716" y="4679"/>
                  </a:lnTo>
                  <a:lnTo>
                    <a:pt x="16422" y="4679"/>
                  </a:lnTo>
                  <a:lnTo>
                    <a:pt x="16127" y="4716"/>
                  </a:lnTo>
                  <a:lnTo>
                    <a:pt x="15681" y="4866"/>
                  </a:lnTo>
                  <a:lnTo>
                    <a:pt x="15164" y="5054"/>
                  </a:lnTo>
                  <a:lnTo>
                    <a:pt x="14721" y="5278"/>
                  </a:lnTo>
                  <a:lnTo>
                    <a:pt x="14202" y="5503"/>
                  </a:lnTo>
                  <a:lnTo>
                    <a:pt x="13685" y="5690"/>
                  </a:lnTo>
                  <a:lnTo>
                    <a:pt x="13315" y="5802"/>
                  </a:lnTo>
                  <a:lnTo>
                    <a:pt x="12944" y="5839"/>
                  </a:lnTo>
                  <a:lnTo>
                    <a:pt x="12577" y="5915"/>
                  </a:lnTo>
                  <a:lnTo>
                    <a:pt x="12057" y="6102"/>
                  </a:lnTo>
                  <a:lnTo>
                    <a:pt x="11316" y="6400"/>
                  </a:lnTo>
                  <a:lnTo>
                    <a:pt x="10578" y="6775"/>
                  </a:lnTo>
                  <a:lnTo>
                    <a:pt x="9543" y="7299"/>
                  </a:lnTo>
                  <a:lnTo>
                    <a:pt x="9172" y="7448"/>
                  </a:lnTo>
                  <a:lnTo>
                    <a:pt x="8729" y="7636"/>
                  </a:lnTo>
                  <a:lnTo>
                    <a:pt x="7766" y="7936"/>
                  </a:lnTo>
                  <a:lnTo>
                    <a:pt x="6879" y="8123"/>
                  </a:lnTo>
                  <a:lnTo>
                    <a:pt x="6436" y="8160"/>
                  </a:lnTo>
                  <a:lnTo>
                    <a:pt x="6065" y="8199"/>
                  </a:lnTo>
                  <a:lnTo>
                    <a:pt x="5327" y="8199"/>
                  </a:lnTo>
                  <a:lnTo>
                    <a:pt x="4662" y="8272"/>
                  </a:lnTo>
                  <a:lnTo>
                    <a:pt x="4143" y="8385"/>
                  </a:lnTo>
                  <a:lnTo>
                    <a:pt x="3772" y="8497"/>
                  </a:lnTo>
                  <a:lnTo>
                    <a:pt x="3550" y="8609"/>
                  </a:lnTo>
                  <a:lnTo>
                    <a:pt x="3329" y="8760"/>
                  </a:lnTo>
                  <a:lnTo>
                    <a:pt x="3180" y="8909"/>
                  </a:lnTo>
                  <a:lnTo>
                    <a:pt x="3180" y="9208"/>
                  </a:lnTo>
                  <a:lnTo>
                    <a:pt x="3329" y="9359"/>
                  </a:lnTo>
                  <a:lnTo>
                    <a:pt x="3772" y="9657"/>
                  </a:lnTo>
                  <a:lnTo>
                    <a:pt x="3994" y="9769"/>
                  </a:lnTo>
                  <a:lnTo>
                    <a:pt x="4291" y="9845"/>
                  </a:lnTo>
                  <a:lnTo>
                    <a:pt x="4662" y="9920"/>
                  </a:lnTo>
                  <a:lnTo>
                    <a:pt x="4884" y="9920"/>
                  </a:lnTo>
                  <a:lnTo>
                    <a:pt x="5251" y="9995"/>
                  </a:lnTo>
                  <a:lnTo>
                    <a:pt x="5698" y="10144"/>
                  </a:lnTo>
                  <a:lnTo>
                    <a:pt x="6287" y="10369"/>
                  </a:lnTo>
                  <a:lnTo>
                    <a:pt x="6955" y="10669"/>
                  </a:lnTo>
                  <a:lnTo>
                    <a:pt x="7544" y="10968"/>
                  </a:lnTo>
                  <a:lnTo>
                    <a:pt x="8136" y="11193"/>
                  </a:lnTo>
                  <a:lnTo>
                    <a:pt x="8580" y="11342"/>
                  </a:lnTo>
                  <a:lnTo>
                    <a:pt x="8950" y="11380"/>
                  </a:lnTo>
                  <a:lnTo>
                    <a:pt x="9394" y="11342"/>
                  </a:lnTo>
                  <a:lnTo>
                    <a:pt x="9837" y="11268"/>
                  </a:lnTo>
                  <a:lnTo>
                    <a:pt x="9986" y="11193"/>
                  </a:lnTo>
                  <a:lnTo>
                    <a:pt x="10357" y="11156"/>
                  </a:lnTo>
                  <a:lnTo>
                    <a:pt x="10800" y="11117"/>
                  </a:lnTo>
                  <a:lnTo>
                    <a:pt x="11763" y="11117"/>
                  </a:lnTo>
                  <a:lnTo>
                    <a:pt x="12650" y="11268"/>
                  </a:lnTo>
                  <a:lnTo>
                    <a:pt x="12944" y="11417"/>
                  </a:lnTo>
                  <a:lnTo>
                    <a:pt x="13242" y="11529"/>
                  </a:lnTo>
                  <a:lnTo>
                    <a:pt x="13536" y="11605"/>
                  </a:lnTo>
                  <a:lnTo>
                    <a:pt x="13834" y="11680"/>
                  </a:lnTo>
                  <a:lnTo>
                    <a:pt x="14129" y="11680"/>
                  </a:lnTo>
                  <a:lnTo>
                    <a:pt x="14423" y="11754"/>
                  </a:lnTo>
                  <a:lnTo>
                    <a:pt x="14870" y="11866"/>
                  </a:lnTo>
                  <a:lnTo>
                    <a:pt x="15386" y="12053"/>
                  </a:lnTo>
                  <a:lnTo>
                    <a:pt x="15829" y="12278"/>
                  </a:lnTo>
                  <a:lnTo>
                    <a:pt x="16349" y="12502"/>
                  </a:lnTo>
                  <a:lnTo>
                    <a:pt x="16865" y="12690"/>
                  </a:lnTo>
                  <a:lnTo>
                    <a:pt x="17309" y="12802"/>
                  </a:lnTo>
                  <a:lnTo>
                    <a:pt x="17606" y="12840"/>
                  </a:lnTo>
                  <a:lnTo>
                    <a:pt x="17828" y="12877"/>
                  </a:lnTo>
                  <a:lnTo>
                    <a:pt x="18198" y="12953"/>
                  </a:lnTo>
                  <a:lnTo>
                    <a:pt x="18493" y="13026"/>
                  </a:lnTo>
                  <a:lnTo>
                    <a:pt x="18715" y="13139"/>
                  </a:lnTo>
                  <a:lnTo>
                    <a:pt x="19009" y="13251"/>
                  </a:lnTo>
                  <a:lnTo>
                    <a:pt x="19307" y="13363"/>
                  </a:lnTo>
                  <a:lnTo>
                    <a:pt x="19602" y="13401"/>
                  </a:lnTo>
                  <a:lnTo>
                    <a:pt x="19899" y="13438"/>
                  </a:lnTo>
                  <a:lnTo>
                    <a:pt x="20194" y="13477"/>
                  </a:lnTo>
                  <a:lnTo>
                    <a:pt x="20491" y="13514"/>
                  </a:lnTo>
                  <a:lnTo>
                    <a:pt x="21081" y="13738"/>
                  </a:lnTo>
                  <a:lnTo>
                    <a:pt x="21302" y="13887"/>
                  </a:lnTo>
                  <a:lnTo>
                    <a:pt x="21451" y="14038"/>
                  </a:lnTo>
                  <a:lnTo>
                    <a:pt x="21600" y="14187"/>
                  </a:lnTo>
                  <a:lnTo>
                    <a:pt x="21600" y="14450"/>
                  </a:lnTo>
                  <a:lnTo>
                    <a:pt x="21451" y="14599"/>
                  </a:lnTo>
                  <a:lnTo>
                    <a:pt x="21302" y="14749"/>
                  </a:lnTo>
                  <a:lnTo>
                    <a:pt x="20859" y="15048"/>
                  </a:lnTo>
                  <a:lnTo>
                    <a:pt x="20637" y="15198"/>
                  </a:lnTo>
                  <a:lnTo>
                    <a:pt x="20491" y="15347"/>
                  </a:lnTo>
                  <a:lnTo>
                    <a:pt x="20491" y="15498"/>
                  </a:lnTo>
                  <a:lnTo>
                    <a:pt x="20416" y="15647"/>
                  </a:lnTo>
                  <a:lnTo>
                    <a:pt x="20121" y="15871"/>
                  </a:lnTo>
                  <a:lnTo>
                    <a:pt x="19750" y="16096"/>
                  </a:lnTo>
                  <a:lnTo>
                    <a:pt x="19307" y="16359"/>
                  </a:lnTo>
                  <a:lnTo>
                    <a:pt x="18864" y="16620"/>
                  </a:lnTo>
                  <a:lnTo>
                    <a:pt x="18493" y="16846"/>
                  </a:lnTo>
                  <a:lnTo>
                    <a:pt x="18271" y="17070"/>
                  </a:lnTo>
                  <a:lnTo>
                    <a:pt x="18198" y="17219"/>
                  </a:lnTo>
                  <a:lnTo>
                    <a:pt x="18050" y="17407"/>
                  </a:lnTo>
                  <a:lnTo>
                    <a:pt x="17828" y="17631"/>
                  </a:lnTo>
                  <a:lnTo>
                    <a:pt x="17457" y="17856"/>
                  </a:lnTo>
                  <a:lnTo>
                    <a:pt x="17014" y="18119"/>
                  </a:lnTo>
                  <a:lnTo>
                    <a:pt x="16571" y="18343"/>
                  </a:lnTo>
                  <a:lnTo>
                    <a:pt x="16200" y="18604"/>
                  </a:lnTo>
                  <a:lnTo>
                    <a:pt x="15829" y="18979"/>
                  </a:lnTo>
                  <a:lnTo>
                    <a:pt x="15757" y="19128"/>
                  </a:lnTo>
                  <a:lnTo>
                    <a:pt x="15608" y="19316"/>
                  </a:lnTo>
                  <a:lnTo>
                    <a:pt x="15313" y="19540"/>
                  </a:lnTo>
                  <a:lnTo>
                    <a:pt x="15016" y="19728"/>
                  </a:lnTo>
                  <a:lnTo>
                    <a:pt x="14645" y="19915"/>
                  </a:lnTo>
                  <a:lnTo>
                    <a:pt x="14350" y="20101"/>
                  </a:lnTo>
                  <a:lnTo>
                    <a:pt x="14202" y="20289"/>
                  </a:lnTo>
                  <a:lnTo>
                    <a:pt x="14129" y="20440"/>
                  </a:lnTo>
                  <a:lnTo>
                    <a:pt x="14202" y="20701"/>
                  </a:lnTo>
                  <a:lnTo>
                    <a:pt x="14278" y="20813"/>
                  </a:lnTo>
                  <a:lnTo>
                    <a:pt x="14423" y="20888"/>
                  </a:lnTo>
                  <a:lnTo>
                    <a:pt x="14499" y="20964"/>
                  </a:lnTo>
                  <a:lnTo>
                    <a:pt x="14645" y="21076"/>
                  </a:lnTo>
                  <a:lnTo>
                    <a:pt x="14721" y="21337"/>
                  </a:lnTo>
                  <a:lnTo>
                    <a:pt x="14645" y="21449"/>
                  </a:lnTo>
                  <a:lnTo>
                    <a:pt x="14499" y="21525"/>
                  </a:lnTo>
                  <a:lnTo>
                    <a:pt x="14350" y="21600"/>
                  </a:lnTo>
                  <a:lnTo>
                    <a:pt x="13834" y="21600"/>
                  </a:lnTo>
                  <a:lnTo>
                    <a:pt x="13536" y="21525"/>
                  </a:lnTo>
                  <a:lnTo>
                    <a:pt x="13242" y="21449"/>
                  </a:lnTo>
                  <a:lnTo>
                    <a:pt x="12944" y="21337"/>
                  </a:lnTo>
                  <a:lnTo>
                    <a:pt x="12722" y="21150"/>
                  </a:lnTo>
                  <a:lnTo>
                    <a:pt x="12577" y="20925"/>
                  </a:lnTo>
                  <a:lnTo>
                    <a:pt x="12428" y="20701"/>
                  </a:lnTo>
                  <a:lnTo>
                    <a:pt x="12428" y="20440"/>
                  </a:lnTo>
                  <a:lnTo>
                    <a:pt x="12352" y="20214"/>
                  </a:lnTo>
                  <a:lnTo>
                    <a:pt x="12206" y="19952"/>
                  </a:lnTo>
                  <a:lnTo>
                    <a:pt x="12057" y="19728"/>
                  </a:lnTo>
                  <a:lnTo>
                    <a:pt x="11836" y="19577"/>
                  </a:lnTo>
                  <a:lnTo>
                    <a:pt x="11687" y="19503"/>
                  </a:lnTo>
                  <a:lnTo>
                    <a:pt x="11614" y="19353"/>
                  </a:lnTo>
                  <a:lnTo>
                    <a:pt x="11392" y="18979"/>
                  </a:lnTo>
                  <a:lnTo>
                    <a:pt x="11316" y="18529"/>
                  </a:lnTo>
                  <a:lnTo>
                    <a:pt x="11243" y="18006"/>
                  </a:lnTo>
                  <a:lnTo>
                    <a:pt x="11243" y="17369"/>
                  </a:lnTo>
                  <a:lnTo>
                    <a:pt x="11095" y="17070"/>
                  </a:lnTo>
                  <a:lnTo>
                    <a:pt x="11022" y="16808"/>
                  </a:lnTo>
                  <a:lnTo>
                    <a:pt x="10800" y="16508"/>
                  </a:lnTo>
                  <a:lnTo>
                    <a:pt x="10578" y="16246"/>
                  </a:lnTo>
                  <a:lnTo>
                    <a:pt x="10357" y="16022"/>
                  </a:lnTo>
                  <a:lnTo>
                    <a:pt x="10059" y="15798"/>
                  </a:lnTo>
                  <a:lnTo>
                    <a:pt x="9837" y="15647"/>
                  </a:lnTo>
                  <a:lnTo>
                    <a:pt x="9248" y="15310"/>
                  </a:lnTo>
                  <a:lnTo>
                    <a:pt x="8802" y="15011"/>
                  </a:lnTo>
                  <a:lnTo>
                    <a:pt x="8507" y="14786"/>
                  </a:lnTo>
                  <a:lnTo>
                    <a:pt x="8358" y="14599"/>
                  </a:lnTo>
                  <a:lnTo>
                    <a:pt x="8285" y="14374"/>
                  </a:lnTo>
                  <a:lnTo>
                    <a:pt x="8212" y="14262"/>
                  </a:lnTo>
                  <a:lnTo>
                    <a:pt x="8064" y="14187"/>
                  </a:lnTo>
                  <a:lnTo>
                    <a:pt x="7991" y="14075"/>
                  </a:lnTo>
                  <a:lnTo>
                    <a:pt x="7842" y="13887"/>
                  </a:lnTo>
                  <a:lnTo>
                    <a:pt x="7842" y="13663"/>
                  </a:lnTo>
                  <a:lnTo>
                    <a:pt x="7766" y="13438"/>
                  </a:lnTo>
                  <a:lnTo>
                    <a:pt x="7842" y="13214"/>
                  </a:lnTo>
                  <a:lnTo>
                    <a:pt x="7842" y="12990"/>
                  </a:lnTo>
                  <a:lnTo>
                    <a:pt x="7991" y="12802"/>
                  </a:lnTo>
                  <a:lnTo>
                    <a:pt x="8064" y="12727"/>
                  </a:lnTo>
                  <a:lnTo>
                    <a:pt x="8212" y="12614"/>
                  </a:lnTo>
                  <a:lnTo>
                    <a:pt x="8285" y="12541"/>
                  </a:lnTo>
                  <a:lnTo>
                    <a:pt x="8358" y="12278"/>
                  </a:lnTo>
                  <a:lnTo>
                    <a:pt x="8285" y="12017"/>
                  </a:lnTo>
                  <a:lnTo>
                    <a:pt x="8212" y="11904"/>
                  </a:lnTo>
                  <a:lnTo>
                    <a:pt x="8064" y="11829"/>
                  </a:lnTo>
                  <a:lnTo>
                    <a:pt x="7915" y="11792"/>
                  </a:lnTo>
                  <a:lnTo>
                    <a:pt x="7693" y="11717"/>
                  </a:lnTo>
                  <a:lnTo>
                    <a:pt x="7177" y="11680"/>
                  </a:lnTo>
                  <a:lnTo>
                    <a:pt x="6879" y="11642"/>
                  </a:lnTo>
                  <a:lnTo>
                    <a:pt x="6436" y="11529"/>
                  </a:lnTo>
                  <a:lnTo>
                    <a:pt x="5992" y="11342"/>
                  </a:lnTo>
                  <a:lnTo>
                    <a:pt x="5473" y="11117"/>
                  </a:lnTo>
                  <a:lnTo>
                    <a:pt x="4957" y="10893"/>
                  </a:lnTo>
                  <a:lnTo>
                    <a:pt x="4513" y="10705"/>
                  </a:lnTo>
                  <a:lnTo>
                    <a:pt x="4070" y="10556"/>
                  </a:lnTo>
                  <a:lnTo>
                    <a:pt x="3772" y="10519"/>
                  </a:lnTo>
                  <a:lnTo>
                    <a:pt x="3405" y="10444"/>
                  </a:lnTo>
                  <a:lnTo>
                    <a:pt x="2812" y="10257"/>
                  </a:lnTo>
                  <a:lnTo>
                    <a:pt x="2144" y="9995"/>
                  </a:lnTo>
                  <a:lnTo>
                    <a:pt x="1406" y="9657"/>
                  </a:lnTo>
                  <a:lnTo>
                    <a:pt x="519" y="9096"/>
                  </a:lnTo>
                  <a:lnTo>
                    <a:pt x="0" y="8760"/>
                  </a:lnTo>
                  <a:lnTo>
                    <a:pt x="0" y="879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157635" y="51711"/>
              <a:ext cx="72662" cy="399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630" y="15230"/>
                  </a:moveTo>
                  <a:lnTo>
                    <a:pt x="12018" y="16061"/>
                  </a:lnTo>
                  <a:lnTo>
                    <a:pt x="11412" y="16891"/>
                  </a:lnTo>
                  <a:lnTo>
                    <a:pt x="10800" y="17175"/>
                  </a:lnTo>
                  <a:lnTo>
                    <a:pt x="10194" y="17448"/>
                  </a:lnTo>
                  <a:lnTo>
                    <a:pt x="9738" y="17448"/>
                  </a:lnTo>
                  <a:lnTo>
                    <a:pt x="9126" y="18006"/>
                  </a:lnTo>
                  <a:lnTo>
                    <a:pt x="8370" y="18836"/>
                  </a:lnTo>
                  <a:lnTo>
                    <a:pt x="7914" y="19666"/>
                  </a:lnTo>
                  <a:lnTo>
                    <a:pt x="7302" y="20497"/>
                  </a:lnTo>
                  <a:lnTo>
                    <a:pt x="6696" y="21054"/>
                  </a:lnTo>
                  <a:lnTo>
                    <a:pt x="6084" y="21600"/>
                  </a:lnTo>
                  <a:lnTo>
                    <a:pt x="4866" y="21600"/>
                  </a:lnTo>
                  <a:lnTo>
                    <a:pt x="4260" y="21054"/>
                  </a:lnTo>
                  <a:lnTo>
                    <a:pt x="3654" y="20497"/>
                  </a:lnTo>
                  <a:lnTo>
                    <a:pt x="3198" y="19666"/>
                  </a:lnTo>
                  <a:lnTo>
                    <a:pt x="2736" y="18563"/>
                  </a:lnTo>
                  <a:lnTo>
                    <a:pt x="2586" y="17448"/>
                  </a:lnTo>
                  <a:lnTo>
                    <a:pt x="2736" y="16345"/>
                  </a:lnTo>
                  <a:lnTo>
                    <a:pt x="3198" y="15230"/>
                  </a:lnTo>
                  <a:lnTo>
                    <a:pt x="3654" y="14127"/>
                  </a:lnTo>
                  <a:lnTo>
                    <a:pt x="3954" y="13012"/>
                  </a:lnTo>
                  <a:lnTo>
                    <a:pt x="4260" y="11909"/>
                  </a:lnTo>
                  <a:lnTo>
                    <a:pt x="4260" y="10806"/>
                  </a:lnTo>
                  <a:lnTo>
                    <a:pt x="4110" y="9134"/>
                  </a:lnTo>
                  <a:lnTo>
                    <a:pt x="3954" y="8303"/>
                  </a:lnTo>
                  <a:lnTo>
                    <a:pt x="3348" y="7200"/>
                  </a:lnTo>
                  <a:lnTo>
                    <a:pt x="2892" y="6927"/>
                  </a:lnTo>
                  <a:lnTo>
                    <a:pt x="1980" y="6643"/>
                  </a:lnTo>
                  <a:lnTo>
                    <a:pt x="912" y="6370"/>
                  </a:lnTo>
                  <a:lnTo>
                    <a:pt x="456" y="5812"/>
                  </a:lnTo>
                  <a:lnTo>
                    <a:pt x="150" y="5539"/>
                  </a:lnTo>
                  <a:lnTo>
                    <a:pt x="0" y="4982"/>
                  </a:lnTo>
                  <a:lnTo>
                    <a:pt x="150" y="4152"/>
                  </a:lnTo>
                  <a:lnTo>
                    <a:pt x="306" y="3321"/>
                  </a:lnTo>
                  <a:lnTo>
                    <a:pt x="762" y="2218"/>
                  </a:lnTo>
                  <a:lnTo>
                    <a:pt x="1068" y="1934"/>
                  </a:lnTo>
                  <a:lnTo>
                    <a:pt x="1674" y="1388"/>
                  </a:lnTo>
                  <a:lnTo>
                    <a:pt x="3198" y="830"/>
                  </a:lnTo>
                  <a:lnTo>
                    <a:pt x="5022" y="273"/>
                  </a:lnTo>
                  <a:lnTo>
                    <a:pt x="7152" y="0"/>
                  </a:lnTo>
                  <a:lnTo>
                    <a:pt x="15672" y="0"/>
                  </a:lnTo>
                  <a:lnTo>
                    <a:pt x="17802" y="273"/>
                  </a:lnTo>
                  <a:lnTo>
                    <a:pt x="19626" y="546"/>
                  </a:lnTo>
                  <a:lnTo>
                    <a:pt x="20844" y="830"/>
                  </a:lnTo>
                  <a:lnTo>
                    <a:pt x="21450" y="1103"/>
                  </a:lnTo>
                  <a:lnTo>
                    <a:pt x="21600" y="1388"/>
                  </a:lnTo>
                  <a:lnTo>
                    <a:pt x="20994" y="3594"/>
                  </a:lnTo>
                  <a:lnTo>
                    <a:pt x="20232" y="5539"/>
                  </a:lnTo>
                  <a:lnTo>
                    <a:pt x="19170" y="7757"/>
                  </a:lnTo>
                  <a:lnTo>
                    <a:pt x="17952" y="9691"/>
                  </a:lnTo>
                  <a:lnTo>
                    <a:pt x="16734" y="11352"/>
                  </a:lnTo>
                  <a:lnTo>
                    <a:pt x="15672" y="12739"/>
                  </a:lnTo>
                  <a:lnTo>
                    <a:pt x="15060" y="13012"/>
                  </a:lnTo>
                  <a:lnTo>
                    <a:pt x="14454" y="13297"/>
                  </a:lnTo>
                  <a:lnTo>
                    <a:pt x="13842" y="13570"/>
                  </a:lnTo>
                  <a:lnTo>
                    <a:pt x="12630" y="1523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50067" y="256919"/>
              <a:ext cx="15865" cy="29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08" y="10613"/>
                  </a:moveTo>
                  <a:lnTo>
                    <a:pt x="14619" y="12123"/>
                  </a:lnTo>
                  <a:lnTo>
                    <a:pt x="12531" y="13648"/>
                  </a:lnTo>
                  <a:lnTo>
                    <a:pt x="11129" y="15157"/>
                  </a:lnTo>
                  <a:lnTo>
                    <a:pt x="11129" y="16682"/>
                  </a:lnTo>
                  <a:lnTo>
                    <a:pt x="10442" y="18954"/>
                  </a:lnTo>
                  <a:lnTo>
                    <a:pt x="9041" y="20090"/>
                  </a:lnTo>
                  <a:lnTo>
                    <a:pt x="8354" y="21227"/>
                  </a:lnTo>
                  <a:lnTo>
                    <a:pt x="6952" y="21600"/>
                  </a:lnTo>
                  <a:lnTo>
                    <a:pt x="4177" y="21600"/>
                  </a:lnTo>
                  <a:lnTo>
                    <a:pt x="2775" y="21227"/>
                  </a:lnTo>
                  <a:lnTo>
                    <a:pt x="2088" y="20090"/>
                  </a:lnTo>
                  <a:lnTo>
                    <a:pt x="687" y="18192"/>
                  </a:lnTo>
                  <a:lnTo>
                    <a:pt x="687" y="15920"/>
                  </a:lnTo>
                  <a:lnTo>
                    <a:pt x="0" y="13648"/>
                  </a:lnTo>
                  <a:lnTo>
                    <a:pt x="687" y="10987"/>
                  </a:lnTo>
                  <a:lnTo>
                    <a:pt x="2775" y="8341"/>
                  </a:lnTo>
                  <a:lnTo>
                    <a:pt x="4864" y="5680"/>
                  </a:lnTo>
                  <a:lnTo>
                    <a:pt x="8354" y="3408"/>
                  </a:lnTo>
                  <a:lnTo>
                    <a:pt x="11844" y="1899"/>
                  </a:lnTo>
                  <a:lnTo>
                    <a:pt x="14619" y="763"/>
                  </a:lnTo>
                  <a:lnTo>
                    <a:pt x="17394" y="0"/>
                  </a:lnTo>
                  <a:lnTo>
                    <a:pt x="19483" y="373"/>
                  </a:lnTo>
                  <a:lnTo>
                    <a:pt x="20198" y="1136"/>
                  </a:lnTo>
                  <a:lnTo>
                    <a:pt x="20885" y="2272"/>
                  </a:lnTo>
                  <a:lnTo>
                    <a:pt x="21600" y="4933"/>
                  </a:lnTo>
                  <a:lnTo>
                    <a:pt x="21600" y="6069"/>
                  </a:lnTo>
                  <a:lnTo>
                    <a:pt x="20198" y="7579"/>
                  </a:lnTo>
                  <a:lnTo>
                    <a:pt x="18796" y="9477"/>
                  </a:lnTo>
                  <a:lnTo>
                    <a:pt x="16708" y="1061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220063" y="72682"/>
              <a:ext cx="171442" cy="2343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9244"/>
                  </a:moveTo>
                  <a:lnTo>
                    <a:pt x="20117" y="9103"/>
                  </a:lnTo>
                  <a:lnTo>
                    <a:pt x="19281" y="9008"/>
                  </a:lnTo>
                  <a:lnTo>
                    <a:pt x="18892" y="8913"/>
                  </a:lnTo>
                  <a:lnTo>
                    <a:pt x="18765" y="8867"/>
                  </a:lnTo>
                  <a:lnTo>
                    <a:pt x="18571" y="8820"/>
                  </a:lnTo>
                  <a:lnTo>
                    <a:pt x="18119" y="8772"/>
                  </a:lnTo>
                  <a:lnTo>
                    <a:pt x="17862" y="8725"/>
                  </a:lnTo>
                  <a:lnTo>
                    <a:pt x="17602" y="8630"/>
                  </a:lnTo>
                  <a:lnTo>
                    <a:pt x="17346" y="8537"/>
                  </a:lnTo>
                  <a:lnTo>
                    <a:pt x="17086" y="8396"/>
                  </a:lnTo>
                  <a:lnTo>
                    <a:pt x="16893" y="8253"/>
                  </a:lnTo>
                  <a:lnTo>
                    <a:pt x="16700" y="8160"/>
                  </a:lnTo>
                  <a:lnTo>
                    <a:pt x="16506" y="8160"/>
                  </a:lnTo>
                  <a:lnTo>
                    <a:pt x="16379" y="8206"/>
                  </a:lnTo>
                  <a:lnTo>
                    <a:pt x="16313" y="8301"/>
                  </a:lnTo>
                  <a:lnTo>
                    <a:pt x="16313" y="8442"/>
                  </a:lnTo>
                  <a:lnTo>
                    <a:pt x="16443" y="8584"/>
                  </a:lnTo>
                  <a:lnTo>
                    <a:pt x="16636" y="8772"/>
                  </a:lnTo>
                  <a:lnTo>
                    <a:pt x="16829" y="8913"/>
                  </a:lnTo>
                  <a:lnTo>
                    <a:pt x="17086" y="9008"/>
                  </a:lnTo>
                  <a:lnTo>
                    <a:pt x="17409" y="9103"/>
                  </a:lnTo>
                  <a:lnTo>
                    <a:pt x="17602" y="9103"/>
                  </a:lnTo>
                  <a:lnTo>
                    <a:pt x="17862" y="9149"/>
                  </a:lnTo>
                  <a:lnTo>
                    <a:pt x="18119" y="9244"/>
                  </a:lnTo>
                  <a:lnTo>
                    <a:pt x="18378" y="9339"/>
                  </a:lnTo>
                  <a:lnTo>
                    <a:pt x="18635" y="9480"/>
                  </a:lnTo>
                  <a:lnTo>
                    <a:pt x="18698" y="9573"/>
                  </a:lnTo>
                  <a:lnTo>
                    <a:pt x="18765" y="9668"/>
                  </a:lnTo>
                  <a:lnTo>
                    <a:pt x="18698" y="9951"/>
                  </a:lnTo>
                  <a:lnTo>
                    <a:pt x="18442" y="10282"/>
                  </a:lnTo>
                  <a:lnTo>
                    <a:pt x="18119" y="10611"/>
                  </a:lnTo>
                  <a:lnTo>
                    <a:pt x="17669" y="10894"/>
                  </a:lnTo>
                  <a:lnTo>
                    <a:pt x="17282" y="11130"/>
                  </a:lnTo>
                  <a:lnTo>
                    <a:pt x="16893" y="11272"/>
                  </a:lnTo>
                  <a:lnTo>
                    <a:pt x="16636" y="11320"/>
                  </a:lnTo>
                  <a:lnTo>
                    <a:pt x="16183" y="11366"/>
                  </a:lnTo>
                  <a:lnTo>
                    <a:pt x="15990" y="11413"/>
                  </a:lnTo>
                  <a:lnTo>
                    <a:pt x="15863" y="11508"/>
                  </a:lnTo>
                  <a:lnTo>
                    <a:pt x="15733" y="11554"/>
                  </a:lnTo>
                  <a:lnTo>
                    <a:pt x="15604" y="11603"/>
                  </a:lnTo>
                  <a:lnTo>
                    <a:pt x="15477" y="11554"/>
                  </a:lnTo>
                  <a:lnTo>
                    <a:pt x="15347" y="11508"/>
                  </a:lnTo>
                  <a:lnTo>
                    <a:pt x="15283" y="11413"/>
                  </a:lnTo>
                  <a:lnTo>
                    <a:pt x="15154" y="11272"/>
                  </a:lnTo>
                  <a:lnTo>
                    <a:pt x="15087" y="10942"/>
                  </a:lnTo>
                  <a:lnTo>
                    <a:pt x="15024" y="10753"/>
                  </a:lnTo>
                  <a:lnTo>
                    <a:pt x="14831" y="10470"/>
                  </a:lnTo>
                  <a:lnTo>
                    <a:pt x="14508" y="10187"/>
                  </a:lnTo>
                  <a:lnTo>
                    <a:pt x="14121" y="9858"/>
                  </a:lnTo>
                  <a:lnTo>
                    <a:pt x="13735" y="9527"/>
                  </a:lnTo>
                  <a:lnTo>
                    <a:pt x="13412" y="9244"/>
                  </a:lnTo>
                  <a:lnTo>
                    <a:pt x="13155" y="8961"/>
                  </a:lnTo>
                  <a:lnTo>
                    <a:pt x="13089" y="8772"/>
                  </a:lnTo>
                  <a:lnTo>
                    <a:pt x="13089" y="8630"/>
                  </a:lnTo>
                  <a:lnTo>
                    <a:pt x="13025" y="8537"/>
                  </a:lnTo>
                  <a:lnTo>
                    <a:pt x="12962" y="8537"/>
                  </a:lnTo>
                  <a:lnTo>
                    <a:pt x="12832" y="8584"/>
                  </a:lnTo>
                  <a:lnTo>
                    <a:pt x="12768" y="8679"/>
                  </a:lnTo>
                  <a:lnTo>
                    <a:pt x="12639" y="8820"/>
                  </a:lnTo>
                  <a:lnTo>
                    <a:pt x="12575" y="9103"/>
                  </a:lnTo>
                  <a:lnTo>
                    <a:pt x="12639" y="9291"/>
                  </a:lnTo>
                  <a:lnTo>
                    <a:pt x="12832" y="9527"/>
                  </a:lnTo>
                  <a:lnTo>
                    <a:pt x="13025" y="9810"/>
                  </a:lnTo>
                  <a:lnTo>
                    <a:pt x="13348" y="10046"/>
                  </a:lnTo>
                  <a:lnTo>
                    <a:pt x="13605" y="10282"/>
                  </a:lnTo>
                  <a:lnTo>
                    <a:pt x="13864" y="10516"/>
                  </a:lnTo>
                  <a:lnTo>
                    <a:pt x="14058" y="10753"/>
                  </a:lnTo>
                  <a:lnTo>
                    <a:pt x="14121" y="10942"/>
                  </a:lnTo>
                  <a:lnTo>
                    <a:pt x="14121" y="11130"/>
                  </a:lnTo>
                  <a:lnTo>
                    <a:pt x="14251" y="11320"/>
                  </a:lnTo>
                  <a:lnTo>
                    <a:pt x="14381" y="11508"/>
                  </a:lnTo>
                  <a:lnTo>
                    <a:pt x="14574" y="11696"/>
                  </a:lnTo>
                  <a:lnTo>
                    <a:pt x="14894" y="11837"/>
                  </a:lnTo>
                  <a:lnTo>
                    <a:pt x="15283" y="11932"/>
                  </a:lnTo>
                  <a:lnTo>
                    <a:pt x="15670" y="12027"/>
                  </a:lnTo>
                  <a:lnTo>
                    <a:pt x="16120" y="12073"/>
                  </a:lnTo>
                  <a:lnTo>
                    <a:pt x="16506" y="12073"/>
                  </a:lnTo>
                  <a:lnTo>
                    <a:pt x="16829" y="12168"/>
                  </a:lnTo>
                  <a:lnTo>
                    <a:pt x="17023" y="12263"/>
                  </a:lnTo>
                  <a:lnTo>
                    <a:pt x="17086" y="12356"/>
                  </a:lnTo>
                  <a:lnTo>
                    <a:pt x="17086" y="12451"/>
                  </a:lnTo>
                  <a:lnTo>
                    <a:pt x="17023" y="12639"/>
                  </a:lnTo>
                  <a:lnTo>
                    <a:pt x="16700" y="13016"/>
                  </a:lnTo>
                  <a:lnTo>
                    <a:pt x="16183" y="13440"/>
                  </a:lnTo>
                  <a:lnTo>
                    <a:pt x="15024" y="14385"/>
                  </a:lnTo>
                  <a:lnTo>
                    <a:pt x="14574" y="14902"/>
                  </a:lnTo>
                  <a:lnTo>
                    <a:pt x="14185" y="15375"/>
                  </a:lnTo>
                  <a:lnTo>
                    <a:pt x="14121" y="15562"/>
                  </a:lnTo>
                  <a:lnTo>
                    <a:pt x="14121" y="16035"/>
                  </a:lnTo>
                  <a:lnTo>
                    <a:pt x="14185" y="16318"/>
                  </a:lnTo>
                  <a:lnTo>
                    <a:pt x="14251" y="16507"/>
                  </a:lnTo>
                  <a:lnTo>
                    <a:pt x="14381" y="16649"/>
                  </a:lnTo>
                  <a:lnTo>
                    <a:pt x="14444" y="16742"/>
                  </a:lnTo>
                  <a:lnTo>
                    <a:pt x="14508" y="16883"/>
                  </a:lnTo>
                  <a:lnTo>
                    <a:pt x="14574" y="17214"/>
                  </a:lnTo>
                  <a:lnTo>
                    <a:pt x="14508" y="17402"/>
                  </a:lnTo>
                  <a:lnTo>
                    <a:pt x="14251" y="17733"/>
                  </a:lnTo>
                  <a:lnTo>
                    <a:pt x="13864" y="18111"/>
                  </a:lnTo>
                  <a:lnTo>
                    <a:pt x="13348" y="18486"/>
                  </a:lnTo>
                  <a:lnTo>
                    <a:pt x="12832" y="18864"/>
                  </a:lnTo>
                  <a:lnTo>
                    <a:pt x="12445" y="19242"/>
                  </a:lnTo>
                  <a:lnTo>
                    <a:pt x="12186" y="19573"/>
                  </a:lnTo>
                  <a:lnTo>
                    <a:pt x="12059" y="19760"/>
                  </a:lnTo>
                  <a:lnTo>
                    <a:pt x="11993" y="19997"/>
                  </a:lnTo>
                  <a:lnTo>
                    <a:pt x="11799" y="20279"/>
                  </a:lnTo>
                  <a:lnTo>
                    <a:pt x="11479" y="20562"/>
                  </a:lnTo>
                  <a:lnTo>
                    <a:pt x="11090" y="20893"/>
                  </a:lnTo>
                  <a:lnTo>
                    <a:pt x="10640" y="21176"/>
                  </a:lnTo>
                  <a:lnTo>
                    <a:pt x="10253" y="21410"/>
                  </a:lnTo>
                  <a:lnTo>
                    <a:pt x="9867" y="21554"/>
                  </a:lnTo>
                  <a:lnTo>
                    <a:pt x="9544" y="21600"/>
                  </a:lnTo>
                  <a:lnTo>
                    <a:pt x="9351" y="21600"/>
                  </a:lnTo>
                  <a:lnTo>
                    <a:pt x="9091" y="21505"/>
                  </a:lnTo>
                  <a:lnTo>
                    <a:pt x="8834" y="21410"/>
                  </a:lnTo>
                  <a:lnTo>
                    <a:pt x="8578" y="21269"/>
                  </a:lnTo>
                  <a:lnTo>
                    <a:pt x="8384" y="21081"/>
                  </a:lnTo>
                  <a:lnTo>
                    <a:pt x="8188" y="20893"/>
                  </a:lnTo>
                  <a:lnTo>
                    <a:pt x="8125" y="20703"/>
                  </a:lnTo>
                  <a:lnTo>
                    <a:pt x="8061" y="20516"/>
                  </a:lnTo>
                  <a:lnTo>
                    <a:pt x="7995" y="20185"/>
                  </a:lnTo>
                  <a:lnTo>
                    <a:pt x="7932" y="20043"/>
                  </a:lnTo>
                  <a:lnTo>
                    <a:pt x="7802" y="19948"/>
                  </a:lnTo>
                  <a:lnTo>
                    <a:pt x="7738" y="19855"/>
                  </a:lnTo>
                  <a:lnTo>
                    <a:pt x="7609" y="19714"/>
                  </a:lnTo>
                  <a:lnTo>
                    <a:pt x="7545" y="19431"/>
                  </a:lnTo>
                  <a:lnTo>
                    <a:pt x="7482" y="19100"/>
                  </a:lnTo>
                  <a:lnTo>
                    <a:pt x="7415" y="18959"/>
                  </a:lnTo>
                  <a:lnTo>
                    <a:pt x="7286" y="18864"/>
                  </a:lnTo>
                  <a:lnTo>
                    <a:pt x="7222" y="18723"/>
                  </a:lnTo>
                  <a:lnTo>
                    <a:pt x="7159" y="18535"/>
                  </a:lnTo>
                  <a:lnTo>
                    <a:pt x="7092" y="18252"/>
                  </a:lnTo>
                  <a:lnTo>
                    <a:pt x="7029" y="17921"/>
                  </a:lnTo>
                  <a:lnTo>
                    <a:pt x="7092" y="17638"/>
                  </a:lnTo>
                  <a:lnTo>
                    <a:pt x="7159" y="17356"/>
                  </a:lnTo>
                  <a:lnTo>
                    <a:pt x="7222" y="17168"/>
                  </a:lnTo>
                  <a:lnTo>
                    <a:pt x="7286" y="17024"/>
                  </a:lnTo>
                  <a:lnTo>
                    <a:pt x="7415" y="16931"/>
                  </a:lnTo>
                  <a:lnTo>
                    <a:pt x="7482" y="16790"/>
                  </a:lnTo>
                  <a:lnTo>
                    <a:pt x="7545" y="16459"/>
                  </a:lnTo>
                  <a:lnTo>
                    <a:pt x="7482" y="16271"/>
                  </a:lnTo>
                  <a:lnTo>
                    <a:pt x="7352" y="16035"/>
                  </a:lnTo>
                  <a:lnTo>
                    <a:pt x="7092" y="15799"/>
                  </a:lnTo>
                  <a:lnTo>
                    <a:pt x="6836" y="15562"/>
                  </a:lnTo>
                  <a:lnTo>
                    <a:pt x="6513" y="15280"/>
                  </a:lnTo>
                  <a:lnTo>
                    <a:pt x="6256" y="14951"/>
                  </a:lnTo>
                  <a:lnTo>
                    <a:pt x="6126" y="14573"/>
                  </a:lnTo>
                  <a:lnTo>
                    <a:pt x="6063" y="14244"/>
                  </a:lnTo>
                  <a:lnTo>
                    <a:pt x="6063" y="13959"/>
                  </a:lnTo>
                  <a:lnTo>
                    <a:pt x="5996" y="13676"/>
                  </a:lnTo>
                  <a:lnTo>
                    <a:pt x="5869" y="13489"/>
                  </a:lnTo>
                  <a:lnTo>
                    <a:pt x="5803" y="13347"/>
                  </a:lnTo>
                  <a:lnTo>
                    <a:pt x="5676" y="13252"/>
                  </a:lnTo>
                  <a:lnTo>
                    <a:pt x="5483" y="13206"/>
                  </a:lnTo>
                  <a:lnTo>
                    <a:pt x="5030" y="13158"/>
                  </a:lnTo>
                  <a:lnTo>
                    <a:pt x="4644" y="13206"/>
                  </a:lnTo>
                  <a:lnTo>
                    <a:pt x="4450" y="13252"/>
                  </a:lnTo>
                  <a:lnTo>
                    <a:pt x="4321" y="13347"/>
                  </a:lnTo>
                  <a:lnTo>
                    <a:pt x="4127" y="13440"/>
                  </a:lnTo>
                  <a:lnTo>
                    <a:pt x="3804" y="13489"/>
                  </a:lnTo>
                  <a:lnTo>
                    <a:pt x="3418" y="13535"/>
                  </a:lnTo>
                  <a:lnTo>
                    <a:pt x="3031" y="13535"/>
                  </a:lnTo>
                  <a:lnTo>
                    <a:pt x="2581" y="13489"/>
                  </a:lnTo>
                  <a:lnTo>
                    <a:pt x="2065" y="13299"/>
                  </a:lnTo>
                  <a:lnTo>
                    <a:pt x="1485" y="13065"/>
                  </a:lnTo>
                  <a:lnTo>
                    <a:pt x="1032" y="12782"/>
                  </a:lnTo>
                  <a:lnTo>
                    <a:pt x="839" y="12639"/>
                  </a:lnTo>
                  <a:lnTo>
                    <a:pt x="646" y="12404"/>
                  </a:lnTo>
                  <a:lnTo>
                    <a:pt x="323" y="11837"/>
                  </a:lnTo>
                  <a:lnTo>
                    <a:pt x="130" y="11225"/>
                  </a:lnTo>
                  <a:lnTo>
                    <a:pt x="0" y="10611"/>
                  </a:lnTo>
                  <a:lnTo>
                    <a:pt x="66" y="10282"/>
                  </a:lnTo>
                  <a:lnTo>
                    <a:pt x="130" y="9951"/>
                  </a:lnTo>
                  <a:lnTo>
                    <a:pt x="389" y="9291"/>
                  </a:lnTo>
                  <a:lnTo>
                    <a:pt x="582" y="8961"/>
                  </a:lnTo>
                  <a:lnTo>
                    <a:pt x="776" y="8679"/>
                  </a:lnTo>
                  <a:lnTo>
                    <a:pt x="1032" y="8396"/>
                  </a:lnTo>
                  <a:lnTo>
                    <a:pt x="1289" y="8206"/>
                  </a:lnTo>
                  <a:lnTo>
                    <a:pt x="1806" y="7829"/>
                  </a:lnTo>
                  <a:lnTo>
                    <a:pt x="2322" y="7546"/>
                  </a:lnTo>
                  <a:lnTo>
                    <a:pt x="2774" y="7358"/>
                  </a:lnTo>
                  <a:lnTo>
                    <a:pt x="3031" y="7263"/>
                  </a:lnTo>
                  <a:lnTo>
                    <a:pt x="3484" y="7217"/>
                  </a:lnTo>
                  <a:lnTo>
                    <a:pt x="3677" y="7168"/>
                  </a:lnTo>
                  <a:lnTo>
                    <a:pt x="3804" y="7075"/>
                  </a:lnTo>
                  <a:lnTo>
                    <a:pt x="3998" y="7027"/>
                  </a:lnTo>
                  <a:lnTo>
                    <a:pt x="4257" y="6981"/>
                  </a:lnTo>
                  <a:lnTo>
                    <a:pt x="4644" y="6934"/>
                  </a:lnTo>
                  <a:lnTo>
                    <a:pt x="5483" y="6934"/>
                  </a:lnTo>
                  <a:lnTo>
                    <a:pt x="5933" y="7027"/>
                  </a:lnTo>
                  <a:lnTo>
                    <a:pt x="6256" y="7122"/>
                  </a:lnTo>
                  <a:lnTo>
                    <a:pt x="6579" y="7263"/>
                  </a:lnTo>
                  <a:lnTo>
                    <a:pt x="6772" y="7405"/>
                  </a:lnTo>
                  <a:lnTo>
                    <a:pt x="7029" y="7546"/>
                  </a:lnTo>
                  <a:lnTo>
                    <a:pt x="7352" y="7641"/>
                  </a:lnTo>
                  <a:lnTo>
                    <a:pt x="7545" y="7641"/>
                  </a:lnTo>
                  <a:lnTo>
                    <a:pt x="7995" y="7687"/>
                  </a:lnTo>
                  <a:lnTo>
                    <a:pt x="8188" y="7782"/>
                  </a:lnTo>
                  <a:lnTo>
                    <a:pt x="8318" y="7829"/>
                  </a:lnTo>
                  <a:lnTo>
                    <a:pt x="8448" y="7877"/>
                  </a:lnTo>
                  <a:lnTo>
                    <a:pt x="8578" y="7924"/>
                  </a:lnTo>
                  <a:lnTo>
                    <a:pt x="8705" y="7877"/>
                  </a:lnTo>
                  <a:lnTo>
                    <a:pt x="8834" y="7829"/>
                  </a:lnTo>
                  <a:lnTo>
                    <a:pt x="8964" y="7782"/>
                  </a:lnTo>
                  <a:lnTo>
                    <a:pt x="9157" y="7687"/>
                  </a:lnTo>
                  <a:lnTo>
                    <a:pt x="9544" y="7641"/>
                  </a:lnTo>
                  <a:lnTo>
                    <a:pt x="9994" y="7687"/>
                  </a:lnTo>
                  <a:lnTo>
                    <a:pt x="10187" y="7782"/>
                  </a:lnTo>
                  <a:lnTo>
                    <a:pt x="10317" y="7829"/>
                  </a:lnTo>
                  <a:lnTo>
                    <a:pt x="10510" y="7924"/>
                  </a:lnTo>
                  <a:lnTo>
                    <a:pt x="10770" y="7970"/>
                  </a:lnTo>
                  <a:lnTo>
                    <a:pt x="11156" y="8018"/>
                  </a:lnTo>
                  <a:lnTo>
                    <a:pt x="11993" y="8018"/>
                  </a:lnTo>
                  <a:lnTo>
                    <a:pt x="12382" y="7970"/>
                  </a:lnTo>
                  <a:lnTo>
                    <a:pt x="12639" y="7924"/>
                  </a:lnTo>
                  <a:lnTo>
                    <a:pt x="12832" y="7829"/>
                  </a:lnTo>
                  <a:lnTo>
                    <a:pt x="12962" y="7736"/>
                  </a:lnTo>
                  <a:lnTo>
                    <a:pt x="13025" y="7592"/>
                  </a:lnTo>
                  <a:lnTo>
                    <a:pt x="13089" y="7263"/>
                  </a:lnTo>
                  <a:lnTo>
                    <a:pt x="13089" y="7217"/>
                  </a:lnTo>
                  <a:lnTo>
                    <a:pt x="13025" y="7122"/>
                  </a:lnTo>
                  <a:lnTo>
                    <a:pt x="12768" y="7027"/>
                  </a:lnTo>
                  <a:lnTo>
                    <a:pt x="12445" y="6934"/>
                  </a:lnTo>
                  <a:lnTo>
                    <a:pt x="12059" y="6934"/>
                  </a:lnTo>
                  <a:lnTo>
                    <a:pt x="11672" y="6886"/>
                  </a:lnTo>
                  <a:lnTo>
                    <a:pt x="11220" y="6791"/>
                  </a:lnTo>
                  <a:lnTo>
                    <a:pt x="10833" y="6698"/>
                  </a:lnTo>
                  <a:lnTo>
                    <a:pt x="10576" y="6556"/>
                  </a:lnTo>
                  <a:lnTo>
                    <a:pt x="10317" y="6415"/>
                  </a:lnTo>
                  <a:lnTo>
                    <a:pt x="10060" y="6274"/>
                  </a:lnTo>
                  <a:lnTo>
                    <a:pt x="9801" y="6225"/>
                  </a:lnTo>
                  <a:lnTo>
                    <a:pt x="9544" y="6179"/>
                  </a:lnTo>
                  <a:lnTo>
                    <a:pt x="9351" y="6130"/>
                  </a:lnTo>
                  <a:lnTo>
                    <a:pt x="9091" y="6084"/>
                  </a:lnTo>
                  <a:lnTo>
                    <a:pt x="8578" y="5801"/>
                  </a:lnTo>
                  <a:lnTo>
                    <a:pt x="8384" y="5660"/>
                  </a:lnTo>
                  <a:lnTo>
                    <a:pt x="8125" y="5613"/>
                  </a:lnTo>
                  <a:lnTo>
                    <a:pt x="7932" y="5565"/>
                  </a:lnTo>
                  <a:lnTo>
                    <a:pt x="7802" y="5613"/>
                  </a:lnTo>
                  <a:lnTo>
                    <a:pt x="7675" y="5660"/>
                  </a:lnTo>
                  <a:lnTo>
                    <a:pt x="7482" y="5660"/>
                  </a:lnTo>
                  <a:lnTo>
                    <a:pt x="7286" y="5565"/>
                  </a:lnTo>
                  <a:lnTo>
                    <a:pt x="7029" y="5424"/>
                  </a:lnTo>
                  <a:lnTo>
                    <a:pt x="6836" y="5329"/>
                  </a:lnTo>
                  <a:lnTo>
                    <a:pt x="6642" y="5236"/>
                  </a:lnTo>
                  <a:lnTo>
                    <a:pt x="6319" y="5236"/>
                  </a:lnTo>
                  <a:lnTo>
                    <a:pt x="6190" y="5329"/>
                  </a:lnTo>
                  <a:lnTo>
                    <a:pt x="5996" y="5377"/>
                  </a:lnTo>
                  <a:lnTo>
                    <a:pt x="5546" y="5424"/>
                  </a:lnTo>
                  <a:lnTo>
                    <a:pt x="4900" y="5660"/>
                  </a:lnTo>
                  <a:lnTo>
                    <a:pt x="4450" y="5896"/>
                  </a:lnTo>
                  <a:lnTo>
                    <a:pt x="4064" y="6179"/>
                  </a:lnTo>
                  <a:lnTo>
                    <a:pt x="3611" y="6462"/>
                  </a:lnTo>
                  <a:lnTo>
                    <a:pt x="3161" y="6698"/>
                  </a:lnTo>
                  <a:lnTo>
                    <a:pt x="2838" y="6839"/>
                  </a:lnTo>
                  <a:lnTo>
                    <a:pt x="2515" y="6934"/>
                  </a:lnTo>
                  <a:lnTo>
                    <a:pt x="2128" y="6839"/>
                  </a:lnTo>
                  <a:lnTo>
                    <a:pt x="1935" y="6791"/>
                  </a:lnTo>
                  <a:lnTo>
                    <a:pt x="1806" y="6744"/>
                  </a:lnTo>
                  <a:lnTo>
                    <a:pt x="1678" y="6649"/>
                  </a:lnTo>
                  <a:lnTo>
                    <a:pt x="1612" y="6508"/>
                  </a:lnTo>
                  <a:lnTo>
                    <a:pt x="1549" y="6179"/>
                  </a:lnTo>
                  <a:lnTo>
                    <a:pt x="1612" y="5848"/>
                  </a:lnTo>
                  <a:lnTo>
                    <a:pt x="1678" y="5706"/>
                  </a:lnTo>
                  <a:lnTo>
                    <a:pt x="1806" y="5613"/>
                  </a:lnTo>
                  <a:lnTo>
                    <a:pt x="1935" y="5565"/>
                  </a:lnTo>
                  <a:lnTo>
                    <a:pt x="2258" y="5519"/>
                  </a:lnTo>
                  <a:lnTo>
                    <a:pt x="2645" y="5472"/>
                  </a:lnTo>
                  <a:lnTo>
                    <a:pt x="3031" y="5424"/>
                  </a:lnTo>
                  <a:lnTo>
                    <a:pt x="3418" y="5424"/>
                  </a:lnTo>
                  <a:lnTo>
                    <a:pt x="3741" y="5329"/>
                  </a:lnTo>
                  <a:lnTo>
                    <a:pt x="3934" y="5236"/>
                  </a:lnTo>
                  <a:lnTo>
                    <a:pt x="3998" y="5141"/>
                  </a:lnTo>
                  <a:lnTo>
                    <a:pt x="4064" y="5095"/>
                  </a:lnTo>
                  <a:lnTo>
                    <a:pt x="3934" y="4763"/>
                  </a:lnTo>
                  <a:lnTo>
                    <a:pt x="3870" y="4622"/>
                  </a:lnTo>
                  <a:lnTo>
                    <a:pt x="3804" y="4527"/>
                  </a:lnTo>
                  <a:lnTo>
                    <a:pt x="3677" y="4434"/>
                  </a:lnTo>
                  <a:lnTo>
                    <a:pt x="3677" y="4244"/>
                  </a:lnTo>
                  <a:lnTo>
                    <a:pt x="3804" y="4152"/>
                  </a:lnTo>
                  <a:lnTo>
                    <a:pt x="3934" y="4103"/>
                  </a:lnTo>
                  <a:lnTo>
                    <a:pt x="4127" y="4008"/>
                  </a:lnTo>
                  <a:lnTo>
                    <a:pt x="4514" y="3962"/>
                  </a:lnTo>
                  <a:lnTo>
                    <a:pt x="4773" y="3962"/>
                  </a:lnTo>
                  <a:lnTo>
                    <a:pt x="5030" y="3867"/>
                  </a:lnTo>
                  <a:lnTo>
                    <a:pt x="5287" y="3726"/>
                  </a:lnTo>
                  <a:lnTo>
                    <a:pt x="5546" y="3584"/>
                  </a:lnTo>
                  <a:lnTo>
                    <a:pt x="5740" y="3443"/>
                  </a:lnTo>
                  <a:lnTo>
                    <a:pt x="5933" y="3255"/>
                  </a:lnTo>
                  <a:lnTo>
                    <a:pt x="5996" y="3019"/>
                  </a:lnTo>
                  <a:lnTo>
                    <a:pt x="6063" y="2877"/>
                  </a:lnTo>
                  <a:lnTo>
                    <a:pt x="5996" y="2546"/>
                  </a:lnTo>
                  <a:lnTo>
                    <a:pt x="5869" y="2405"/>
                  </a:lnTo>
                  <a:lnTo>
                    <a:pt x="5803" y="2312"/>
                  </a:lnTo>
                  <a:lnTo>
                    <a:pt x="5803" y="2171"/>
                  </a:lnTo>
                  <a:lnTo>
                    <a:pt x="5996" y="1934"/>
                  </a:lnTo>
                  <a:lnTo>
                    <a:pt x="6319" y="1603"/>
                  </a:lnTo>
                  <a:lnTo>
                    <a:pt x="6836" y="1228"/>
                  </a:lnTo>
                  <a:lnTo>
                    <a:pt x="7092" y="1038"/>
                  </a:lnTo>
                  <a:lnTo>
                    <a:pt x="7482" y="850"/>
                  </a:lnTo>
                  <a:lnTo>
                    <a:pt x="7868" y="709"/>
                  </a:lnTo>
                  <a:lnTo>
                    <a:pt x="8318" y="567"/>
                  </a:lnTo>
                  <a:lnTo>
                    <a:pt x="9221" y="378"/>
                  </a:lnTo>
                  <a:lnTo>
                    <a:pt x="9674" y="331"/>
                  </a:lnTo>
                  <a:lnTo>
                    <a:pt x="10060" y="283"/>
                  </a:lnTo>
                  <a:lnTo>
                    <a:pt x="10897" y="331"/>
                  </a:lnTo>
                  <a:lnTo>
                    <a:pt x="11543" y="331"/>
                  </a:lnTo>
                  <a:lnTo>
                    <a:pt x="12059" y="426"/>
                  </a:lnTo>
                  <a:lnTo>
                    <a:pt x="12316" y="472"/>
                  </a:lnTo>
                  <a:lnTo>
                    <a:pt x="12445" y="519"/>
                  </a:lnTo>
                  <a:lnTo>
                    <a:pt x="12575" y="567"/>
                  </a:lnTo>
                  <a:lnTo>
                    <a:pt x="12702" y="519"/>
                  </a:lnTo>
                  <a:lnTo>
                    <a:pt x="12832" y="472"/>
                  </a:lnTo>
                  <a:lnTo>
                    <a:pt x="13285" y="378"/>
                  </a:lnTo>
                  <a:lnTo>
                    <a:pt x="14314" y="236"/>
                  </a:lnTo>
                  <a:lnTo>
                    <a:pt x="15410" y="48"/>
                  </a:lnTo>
                  <a:lnTo>
                    <a:pt x="1625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未來展望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86" name="Google Shape;286;p9"/>
          <p:cNvSpPr txBox="1"/>
          <p:nvPr/>
        </p:nvSpPr>
        <p:spPr>
          <a:xfrm>
            <a:off x="1094164" y="1850060"/>
            <a:ext cx="713618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1.結合外送或網拍，提供消費者更多選擇，吸引更多客戶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 txBox="1"/>
          <p:nvPr/>
        </p:nvSpPr>
        <p:spPr>
          <a:xfrm>
            <a:off x="1094164" y="2757405"/>
            <a:ext cx="595829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2.線上outlet或購物車模式，連結各個消費平台，提供更便利的消費模式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1094164" y="3986461"/>
            <a:ext cx="6444389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3.建立論壇或社群，讓使用者間互相交流省錢技巧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p9"/>
          <p:cNvGrpSpPr/>
          <p:nvPr/>
        </p:nvGrpSpPr>
        <p:grpSpPr>
          <a:xfrm>
            <a:off x="888223" y="1010853"/>
            <a:ext cx="240495" cy="240496"/>
            <a:chOff x="0" y="0"/>
            <a:chExt cx="371543" cy="371544"/>
          </a:xfrm>
        </p:grpSpPr>
        <p:sp>
          <p:nvSpPr>
            <p:cNvPr id="290" name="Google Shape;290;p9"/>
            <p:cNvSpPr/>
            <p:nvPr/>
          </p:nvSpPr>
          <p:spPr>
            <a:xfrm>
              <a:off x="0" y="0"/>
              <a:ext cx="371543" cy="3715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14" y="21124"/>
                  </a:moveTo>
                  <a:lnTo>
                    <a:pt x="14014" y="14846"/>
                  </a:lnTo>
                  <a:lnTo>
                    <a:pt x="20232" y="8628"/>
                  </a:lnTo>
                  <a:lnTo>
                    <a:pt x="20381" y="8390"/>
                  </a:lnTo>
                  <a:lnTo>
                    <a:pt x="20559" y="8153"/>
                  </a:lnTo>
                  <a:lnTo>
                    <a:pt x="20678" y="7915"/>
                  </a:lnTo>
                  <a:lnTo>
                    <a:pt x="20945" y="7378"/>
                  </a:lnTo>
                  <a:lnTo>
                    <a:pt x="21154" y="6783"/>
                  </a:lnTo>
                  <a:lnTo>
                    <a:pt x="21303" y="6159"/>
                  </a:lnTo>
                  <a:lnTo>
                    <a:pt x="21451" y="5504"/>
                  </a:lnTo>
                  <a:lnTo>
                    <a:pt x="21540" y="4850"/>
                  </a:lnTo>
                  <a:lnTo>
                    <a:pt x="21571" y="4195"/>
                  </a:lnTo>
                  <a:lnTo>
                    <a:pt x="21600" y="3540"/>
                  </a:lnTo>
                  <a:lnTo>
                    <a:pt x="21600" y="2945"/>
                  </a:lnTo>
                  <a:lnTo>
                    <a:pt x="21571" y="2381"/>
                  </a:lnTo>
                  <a:lnTo>
                    <a:pt x="21511" y="1845"/>
                  </a:lnTo>
                  <a:lnTo>
                    <a:pt x="21422" y="1399"/>
                  </a:lnTo>
                  <a:lnTo>
                    <a:pt x="21332" y="1011"/>
                  </a:lnTo>
                  <a:lnTo>
                    <a:pt x="21214" y="715"/>
                  </a:lnTo>
                  <a:lnTo>
                    <a:pt x="21124" y="595"/>
                  </a:lnTo>
                  <a:lnTo>
                    <a:pt x="21005" y="476"/>
                  </a:lnTo>
                  <a:lnTo>
                    <a:pt x="20887" y="387"/>
                  </a:lnTo>
                  <a:lnTo>
                    <a:pt x="20589" y="268"/>
                  </a:lnTo>
                  <a:lnTo>
                    <a:pt x="20201" y="178"/>
                  </a:lnTo>
                  <a:lnTo>
                    <a:pt x="19755" y="89"/>
                  </a:lnTo>
                  <a:lnTo>
                    <a:pt x="19220" y="31"/>
                  </a:lnTo>
                  <a:lnTo>
                    <a:pt x="18655" y="0"/>
                  </a:lnTo>
                  <a:lnTo>
                    <a:pt x="18060" y="0"/>
                  </a:lnTo>
                  <a:lnTo>
                    <a:pt x="17405" y="31"/>
                  </a:lnTo>
                  <a:lnTo>
                    <a:pt x="16750" y="60"/>
                  </a:lnTo>
                  <a:lnTo>
                    <a:pt x="16096" y="149"/>
                  </a:lnTo>
                  <a:lnTo>
                    <a:pt x="15442" y="298"/>
                  </a:lnTo>
                  <a:lnTo>
                    <a:pt x="14817" y="447"/>
                  </a:lnTo>
                  <a:lnTo>
                    <a:pt x="14222" y="655"/>
                  </a:lnTo>
                  <a:lnTo>
                    <a:pt x="13687" y="922"/>
                  </a:lnTo>
                  <a:lnTo>
                    <a:pt x="13419" y="1042"/>
                  </a:lnTo>
                  <a:lnTo>
                    <a:pt x="13210" y="1220"/>
                  </a:lnTo>
                  <a:lnTo>
                    <a:pt x="12972" y="1369"/>
                  </a:lnTo>
                  <a:lnTo>
                    <a:pt x="6754" y="7587"/>
                  </a:lnTo>
                  <a:lnTo>
                    <a:pt x="476" y="7587"/>
                  </a:lnTo>
                  <a:lnTo>
                    <a:pt x="298" y="7617"/>
                  </a:lnTo>
                  <a:lnTo>
                    <a:pt x="180" y="7646"/>
                  </a:lnTo>
                  <a:lnTo>
                    <a:pt x="60" y="7706"/>
                  </a:lnTo>
                  <a:lnTo>
                    <a:pt x="0" y="7795"/>
                  </a:lnTo>
                  <a:lnTo>
                    <a:pt x="0" y="7884"/>
                  </a:lnTo>
                  <a:lnTo>
                    <a:pt x="31" y="8004"/>
                  </a:lnTo>
                  <a:lnTo>
                    <a:pt x="90" y="8122"/>
                  </a:lnTo>
                  <a:lnTo>
                    <a:pt x="209" y="8271"/>
                  </a:lnTo>
                  <a:lnTo>
                    <a:pt x="3154" y="11187"/>
                  </a:lnTo>
                  <a:lnTo>
                    <a:pt x="2767" y="11573"/>
                  </a:lnTo>
                  <a:lnTo>
                    <a:pt x="1161" y="11871"/>
                  </a:lnTo>
                  <a:lnTo>
                    <a:pt x="982" y="11931"/>
                  </a:lnTo>
                  <a:lnTo>
                    <a:pt x="833" y="11990"/>
                  </a:lnTo>
                  <a:lnTo>
                    <a:pt x="744" y="12110"/>
                  </a:lnTo>
                  <a:lnTo>
                    <a:pt x="685" y="12199"/>
                  </a:lnTo>
                  <a:lnTo>
                    <a:pt x="685" y="12317"/>
                  </a:lnTo>
                  <a:lnTo>
                    <a:pt x="715" y="12466"/>
                  </a:lnTo>
                  <a:lnTo>
                    <a:pt x="774" y="12585"/>
                  </a:lnTo>
                  <a:lnTo>
                    <a:pt x="893" y="12734"/>
                  </a:lnTo>
                  <a:lnTo>
                    <a:pt x="8866" y="20707"/>
                  </a:lnTo>
                  <a:lnTo>
                    <a:pt x="9015" y="20827"/>
                  </a:lnTo>
                  <a:lnTo>
                    <a:pt x="9134" y="20885"/>
                  </a:lnTo>
                  <a:lnTo>
                    <a:pt x="9283" y="20916"/>
                  </a:lnTo>
                  <a:lnTo>
                    <a:pt x="9403" y="20916"/>
                  </a:lnTo>
                  <a:lnTo>
                    <a:pt x="9492" y="20856"/>
                  </a:lnTo>
                  <a:lnTo>
                    <a:pt x="9610" y="20767"/>
                  </a:lnTo>
                  <a:lnTo>
                    <a:pt x="9670" y="20618"/>
                  </a:lnTo>
                  <a:lnTo>
                    <a:pt x="9730" y="20439"/>
                  </a:lnTo>
                  <a:lnTo>
                    <a:pt x="10027" y="18833"/>
                  </a:lnTo>
                  <a:lnTo>
                    <a:pt x="10414" y="18446"/>
                  </a:lnTo>
                  <a:lnTo>
                    <a:pt x="13329" y="21391"/>
                  </a:lnTo>
                  <a:lnTo>
                    <a:pt x="13478" y="21511"/>
                  </a:lnTo>
                  <a:lnTo>
                    <a:pt x="13597" y="21571"/>
                  </a:lnTo>
                  <a:lnTo>
                    <a:pt x="13716" y="21600"/>
                  </a:lnTo>
                  <a:lnTo>
                    <a:pt x="13805" y="21600"/>
                  </a:lnTo>
                  <a:lnTo>
                    <a:pt x="13894" y="21540"/>
                  </a:lnTo>
                  <a:lnTo>
                    <a:pt x="13954" y="21422"/>
                  </a:lnTo>
                  <a:lnTo>
                    <a:pt x="13983" y="21302"/>
                  </a:lnTo>
                  <a:lnTo>
                    <a:pt x="14014" y="21124"/>
                  </a:lnTo>
                  <a:close/>
                  <a:moveTo>
                    <a:pt x="7527" y="14906"/>
                  </a:moveTo>
                  <a:lnTo>
                    <a:pt x="7438" y="14995"/>
                  </a:lnTo>
                  <a:lnTo>
                    <a:pt x="7349" y="15055"/>
                  </a:lnTo>
                  <a:lnTo>
                    <a:pt x="7231" y="15084"/>
                  </a:lnTo>
                  <a:lnTo>
                    <a:pt x="6992" y="15084"/>
                  </a:lnTo>
                  <a:lnTo>
                    <a:pt x="6873" y="15055"/>
                  </a:lnTo>
                  <a:lnTo>
                    <a:pt x="6783" y="14995"/>
                  </a:lnTo>
                  <a:lnTo>
                    <a:pt x="6605" y="14817"/>
                  </a:lnTo>
                  <a:lnTo>
                    <a:pt x="6546" y="14727"/>
                  </a:lnTo>
                  <a:lnTo>
                    <a:pt x="6516" y="14609"/>
                  </a:lnTo>
                  <a:lnTo>
                    <a:pt x="6516" y="14371"/>
                  </a:lnTo>
                  <a:lnTo>
                    <a:pt x="6546" y="14251"/>
                  </a:lnTo>
                  <a:lnTo>
                    <a:pt x="6605" y="14162"/>
                  </a:lnTo>
                  <a:lnTo>
                    <a:pt x="9789" y="10978"/>
                  </a:lnTo>
                  <a:lnTo>
                    <a:pt x="9878" y="10920"/>
                  </a:lnTo>
                  <a:lnTo>
                    <a:pt x="9967" y="10860"/>
                  </a:lnTo>
                  <a:lnTo>
                    <a:pt x="10087" y="10829"/>
                  </a:lnTo>
                  <a:lnTo>
                    <a:pt x="10205" y="10800"/>
                  </a:lnTo>
                  <a:lnTo>
                    <a:pt x="10325" y="10829"/>
                  </a:lnTo>
                  <a:lnTo>
                    <a:pt x="10414" y="10860"/>
                  </a:lnTo>
                  <a:lnTo>
                    <a:pt x="10532" y="10920"/>
                  </a:lnTo>
                  <a:lnTo>
                    <a:pt x="10622" y="10978"/>
                  </a:lnTo>
                  <a:lnTo>
                    <a:pt x="10682" y="11068"/>
                  </a:lnTo>
                  <a:lnTo>
                    <a:pt x="10741" y="11187"/>
                  </a:lnTo>
                  <a:lnTo>
                    <a:pt x="10771" y="11276"/>
                  </a:lnTo>
                  <a:lnTo>
                    <a:pt x="10800" y="11395"/>
                  </a:lnTo>
                  <a:lnTo>
                    <a:pt x="10771" y="11515"/>
                  </a:lnTo>
                  <a:lnTo>
                    <a:pt x="10741" y="11633"/>
                  </a:lnTo>
                  <a:lnTo>
                    <a:pt x="10622" y="11811"/>
                  </a:lnTo>
                  <a:lnTo>
                    <a:pt x="7527" y="14906"/>
                  </a:lnTo>
                  <a:close/>
                  <a:moveTo>
                    <a:pt x="16364" y="8926"/>
                  </a:moveTo>
                  <a:lnTo>
                    <a:pt x="16215" y="9045"/>
                  </a:lnTo>
                  <a:lnTo>
                    <a:pt x="16066" y="9134"/>
                  </a:lnTo>
                  <a:lnTo>
                    <a:pt x="15888" y="9194"/>
                  </a:lnTo>
                  <a:lnTo>
                    <a:pt x="15680" y="9223"/>
                  </a:lnTo>
                  <a:lnTo>
                    <a:pt x="15501" y="9194"/>
                  </a:lnTo>
                  <a:lnTo>
                    <a:pt x="15322" y="9134"/>
                  </a:lnTo>
                  <a:lnTo>
                    <a:pt x="15173" y="9045"/>
                  </a:lnTo>
                  <a:lnTo>
                    <a:pt x="15025" y="8926"/>
                  </a:lnTo>
                  <a:lnTo>
                    <a:pt x="12675" y="6576"/>
                  </a:lnTo>
                  <a:lnTo>
                    <a:pt x="12555" y="6427"/>
                  </a:lnTo>
                  <a:lnTo>
                    <a:pt x="12466" y="6278"/>
                  </a:lnTo>
                  <a:lnTo>
                    <a:pt x="12406" y="6099"/>
                  </a:lnTo>
                  <a:lnTo>
                    <a:pt x="12377" y="5921"/>
                  </a:lnTo>
                  <a:lnTo>
                    <a:pt x="12406" y="5712"/>
                  </a:lnTo>
                  <a:lnTo>
                    <a:pt x="12466" y="5534"/>
                  </a:lnTo>
                  <a:lnTo>
                    <a:pt x="12555" y="5385"/>
                  </a:lnTo>
                  <a:lnTo>
                    <a:pt x="12675" y="5237"/>
                  </a:lnTo>
                  <a:lnTo>
                    <a:pt x="13836" y="4047"/>
                  </a:lnTo>
                  <a:lnTo>
                    <a:pt x="14043" y="3868"/>
                  </a:lnTo>
                  <a:lnTo>
                    <a:pt x="14251" y="3720"/>
                  </a:lnTo>
                  <a:lnTo>
                    <a:pt x="14489" y="3600"/>
                  </a:lnTo>
                  <a:lnTo>
                    <a:pt x="14698" y="3482"/>
                  </a:lnTo>
                  <a:lnTo>
                    <a:pt x="14936" y="3392"/>
                  </a:lnTo>
                  <a:lnTo>
                    <a:pt x="15204" y="3332"/>
                  </a:lnTo>
                  <a:lnTo>
                    <a:pt x="15442" y="3303"/>
                  </a:lnTo>
                  <a:lnTo>
                    <a:pt x="15948" y="3303"/>
                  </a:lnTo>
                  <a:lnTo>
                    <a:pt x="16186" y="3332"/>
                  </a:lnTo>
                  <a:lnTo>
                    <a:pt x="16453" y="3392"/>
                  </a:lnTo>
                  <a:lnTo>
                    <a:pt x="16692" y="3482"/>
                  </a:lnTo>
                  <a:lnTo>
                    <a:pt x="16899" y="3600"/>
                  </a:lnTo>
                  <a:lnTo>
                    <a:pt x="17138" y="3720"/>
                  </a:lnTo>
                  <a:lnTo>
                    <a:pt x="17345" y="3868"/>
                  </a:lnTo>
                  <a:lnTo>
                    <a:pt x="17554" y="4047"/>
                  </a:lnTo>
                  <a:lnTo>
                    <a:pt x="17732" y="4255"/>
                  </a:lnTo>
                  <a:lnTo>
                    <a:pt x="17882" y="4462"/>
                  </a:lnTo>
                  <a:lnTo>
                    <a:pt x="18000" y="4701"/>
                  </a:lnTo>
                  <a:lnTo>
                    <a:pt x="18120" y="4910"/>
                  </a:lnTo>
                  <a:lnTo>
                    <a:pt x="18209" y="5148"/>
                  </a:lnTo>
                  <a:lnTo>
                    <a:pt x="18268" y="5415"/>
                  </a:lnTo>
                  <a:lnTo>
                    <a:pt x="18298" y="5653"/>
                  </a:lnTo>
                  <a:lnTo>
                    <a:pt x="18298" y="6159"/>
                  </a:lnTo>
                  <a:lnTo>
                    <a:pt x="18268" y="6397"/>
                  </a:lnTo>
                  <a:lnTo>
                    <a:pt x="18209" y="6665"/>
                  </a:lnTo>
                  <a:lnTo>
                    <a:pt x="18120" y="6903"/>
                  </a:lnTo>
                  <a:lnTo>
                    <a:pt x="18000" y="7111"/>
                  </a:lnTo>
                  <a:lnTo>
                    <a:pt x="17882" y="7349"/>
                  </a:lnTo>
                  <a:lnTo>
                    <a:pt x="17732" y="7557"/>
                  </a:lnTo>
                  <a:lnTo>
                    <a:pt x="17554" y="7766"/>
                  </a:lnTo>
                  <a:lnTo>
                    <a:pt x="16364" y="89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6389" y="293754"/>
              <a:ext cx="61400" cy="614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26" y="1980"/>
                  </a:moveTo>
                  <a:lnTo>
                    <a:pt x="18540" y="1079"/>
                  </a:lnTo>
                  <a:lnTo>
                    <a:pt x="17460" y="539"/>
                  </a:lnTo>
                  <a:lnTo>
                    <a:pt x="16204" y="177"/>
                  </a:lnTo>
                  <a:lnTo>
                    <a:pt x="14940" y="0"/>
                  </a:lnTo>
                  <a:lnTo>
                    <a:pt x="13683" y="177"/>
                  </a:lnTo>
                  <a:lnTo>
                    <a:pt x="12419" y="539"/>
                  </a:lnTo>
                  <a:lnTo>
                    <a:pt x="11162" y="1079"/>
                  </a:lnTo>
                  <a:lnTo>
                    <a:pt x="10083" y="1980"/>
                  </a:lnTo>
                  <a:lnTo>
                    <a:pt x="9004" y="3599"/>
                  </a:lnTo>
                  <a:lnTo>
                    <a:pt x="7377" y="6119"/>
                  </a:lnTo>
                  <a:lnTo>
                    <a:pt x="4140" y="12777"/>
                  </a:lnTo>
                  <a:lnTo>
                    <a:pt x="1257" y="18895"/>
                  </a:lnTo>
                  <a:lnTo>
                    <a:pt x="0" y="21600"/>
                  </a:lnTo>
                  <a:lnTo>
                    <a:pt x="2698" y="20336"/>
                  </a:lnTo>
                  <a:lnTo>
                    <a:pt x="8819" y="17454"/>
                  </a:lnTo>
                  <a:lnTo>
                    <a:pt x="15479" y="14218"/>
                  </a:lnTo>
                  <a:lnTo>
                    <a:pt x="18000" y="12599"/>
                  </a:lnTo>
                  <a:lnTo>
                    <a:pt x="19626" y="11520"/>
                  </a:lnTo>
                  <a:lnTo>
                    <a:pt x="20521" y="10442"/>
                  </a:lnTo>
                  <a:lnTo>
                    <a:pt x="21060" y="9178"/>
                  </a:lnTo>
                  <a:lnTo>
                    <a:pt x="21423" y="7922"/>
                  </a:lnTo>
                  <a:lnTo>
                    <a:pt x="21600" y="6658"/>
                  </a:lnTo>
                  <a:lnTo>
                    <a:pt x="21423" y="5402"/>
                  </a:lnTo>
                  <a:lnTo>
                    <a:pt x="21060" y="4138"/>
                  </a:lnTo>
                  <a:lnTo>
                    <a:pt x="20521" y="3059"/>
                  </a:lnTo>
                  <a:lnTo>
                    <a:pt x="19626" y="198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63983" y="329581"/>
              <a:ext cx="39399" cy="393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77" y="2799"/>
                  </a:moveTo>
                  <a:lnTo>
                    <a:pt x="17672" y="1682"/>
                  </a:lnTo>
                  <a:lnTo>
                    <a:pt x="16266" y="841"/>
                  </a:lnTo>
                  <a:lnTo>
                    <a:pt x="14584" y="276"/>
                  </a:lnTo>
                  <a:lnTo>
                    <a:pt x="12902" y="0"/>
                  </a:lnTo>
                  <a:lnTo>
                    <a:pt x="11220" y="276"/>
                  </a:lnTo>
                  <a:lnTo>
                    <a:pt x="9539" y="841"/>
                  </a:lnTo>
                  <a:lnTo>
                    <a:pt x="8133" y="1682"/>
                  </a:lnTo>
                  <a:lnTo>
                    <a:pt x="6728" y="2799"/>
                  </a:lnTo>
                  <a:lnTo>
                    <a:pt x="5334" y="4493"/>
                  </a:lnTo>
                  <a:lnTo>
                    <a:pt x="4205" y="7016"/>
                  </a:lnTo>
                  <a:lnTo>
                    <a:pt x="3087" y="10103"/>
                  </a:lnTo>
                  <a:lnTo>
                    <a:pt x="1958" y="13467"/>
                  </a:lnTo>
                  <a:lnTo>
                    <a:pt x="564" y="19354"/>
                  </a:lnTo>
                  <a:lnTo>
                    <a:pt x="0" y="21600"/>
                  </a:lnTo>
                  <a:lnTo>
                    <a:pt x="2523" y="21324"/>
                  </a:lnTo>
                  <a:lnTo>
                    <a:pt x="8410" y="19642"/>
                  </a:lnTo>
                  <a:lnTo>
                    <a:pt x="11497" y="18801"/>
                  </a:lnTo>
                  <a:lnTo>
                    <a:pt x="14584" y="17672"/>
                  </a:lnTo>
                  <a:lnTo>
                    <a:pt x="17395" y="16266"/>
                  </a:lnTo>
                  <a:lnTo>
                    <a:pt x="19077" y="15149"/>
                  </a:lnTo>
                  <a:lnTo>
                    <a:pt x="20195" y="13743"/>
                  </a:lnTo>
                  <a:lnTo>
                    <a:pt x="21036" y="12061"/>
                  </a:lnTo>
                  <a:lnTo>
                    <a:pt x="21600" y="10656"/>
                  </a:lnTo>
                  <a:lnTo>
                    <a:pt x="21600" y="7292"/>
                  </a:lnTo>
                  <a:lnTo>
                    <a:pt x="21036" y="5610"/>
                  </a:lnTo>
                  <a:lnTo>
                    <a:pt x="20195" y="4205"/>
                  </a:lnTo>
                  <a:lnTo>
                    <a:pt x="19077" y="279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563" y="268161"/>
              <a:ext cx="39420" cy="394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91" y="2522"/>
                  </a:moveTo>
                  <a:lnTo>
                    <a:pt x="17386" y="1405"/>
                  </a:lnTo>
                  <a:lnTo>
                    <a:pt x="15981" y="564"/>
                  </a:lnTo>
                  <a:lnTo>
                    <a:pt x="14300" y="0"/>
                  </a:lnTo>
                  <a:lnTo>
                    <a:pt x="10938" y="0"/>
                  </a:lnTo>
                  <a:lnTo>
                    <a:pt x="9533" y="564"/>
                  </a:lnTo>
                  <a:lnTo>
                    <a:pt x="7852" y="1405"/>
                  </a:lnTo>
                  <a:lnTo>
                    <a:pt x="6448" y="2522"/>
                  </a:lnTo>
                  <a:lnTo>
                    <a:pt x="5331" y="4214"/>
                  </a:lnTo>
                  <a:lnTo>
                    <a:pt x="3926" y="7012"/>
                  </a:lnTo>
                  <a:lnTo>
                    <a:pt x="2809" y="10098"/>
                  </a:lnTo>
                  <a:lnTo>
                    <a:pt x="1969" y="13183"/>
                  </a:lnTo>
                  <a:lnTo>
                    <a:pt x="288" y="19067"/>
                  </a:lnTo>
                  <a:lnTo>
                    <a:pt x="0" y="21600"/>
                  </a:lnTo>
                  <a:lnTo>
                    <a:pt x="2245" y="21036"/>
                  </a:lnTo>
                  <a:lnTo>
                    <a:pt x="8140" y="19631"/>
                  </a:lnTo>
                  <a:lnTo>
                    <a:pt x="11502" y="18514"/>
                  </a:lnTo>
                  <a:lnTo>
                    <a:pt x="14588" y="17386"/>
                  </a:lnTo>
                  <a:lnTo>
                    <a:pt x="17110" y="16269"/>
                  </a:lnTo>
                  <a:lnTo>
                    <a:pt x="18791" y="14864"/>
                  </a:lnTo>
                  <a:lnTo>
                    <a:pt x="19907" y="13460"/>
                  </a:lnTo>
                  <a:lnTo>
                    <a:pt x="20748" y="12067"/>
                  </a:lnTo>
                  <a:lnTo>
                    <a:pt x="21312" y="10374"/>
                  </a:lnTo>
                  <a:lnTo>
                    <a:pt x="21600" y="8693"/>
                  </a:lnTo>
                  <a:lnTo>
                    <a:pt x="21312" y="7012"/>
                  </a:lnTo>
                  <a:lnTo>
                    <a:pt x="20748" y="5331"/>
                  </a:lnTo>
                  <a:lnTo>
                    <a:pt x="19907" y="3926"/>
                  </a:lnTo>
                  <a:lnTo>
                    <a:pt x="18791" y="252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"/>
          <p:cNvSpPr/>
          <p:nvPr/>
        </p:nvSpPr>
        <p:spPr>
          <a:xfrm>
            <a:off x="5649" y="4163500"/>
            <a:ext cx="9144001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"/>
          <p:cNvSpPr txBox="1"/>
          <p:nvPr/>
        </p:nvSpPr>
        <p:spPr>
          <a:xfrm>
            <a:off x="1510936" y="1593668"/>
            <a:ext cx="616131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0" i="0" u="none" strike="noStrike" cap="none">
                <a:solidFill>
                  <a:srgbClr val="AB7921"/>
                </a:solidFill>
                <a:latin typeface="Arial"/>
                <a:ea typeface="Arial"/>
                <a:cs typeface="Arial"/>
                <a:sym typeface="Arial"/>
              </a:rPr>
              <a:t>感謝觀看</a:t>
            </a:r>
            <a:endParaRPr sz="8800" b="0" i="0" u="none" strike="noStrike" cap="none">
              <a:solidFill>
                <a:srgbClr val="AB79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/>
          <p:nvPr/>
        </p:nvSpPr>
        <p:spPr>
          <a:xfrm>
            <a:off x="5649" y="4163500"/>
            <a:ext cx="9144000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"/>
          <p:cNvSpPr txBox="1"/>
          <p:nvPr/>
        </p:nvSpPr>
        <p:spPr>
          <a:xfrm>
            <a:off x="1491311" y="1325418"/>
            <a:ext cx="61614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12000" b="0" i="0" u="none" strike="noStrike" cap="none">
                <a:solidFill>
                  <a:srgbClr val="AB792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12000" b="0" i="0" u="none" strike="noStrike" cap="none">
              <a:solidFill>
                <a:srgbClr val="AB79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>
            <a:off x="5649" y="4163500"/>
            <a:ext cx="9144001" cy="9798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2"/>
          <p:cNvGrpSpPr/>
          <p:nvPr/>
        </p:nvGrpSpPr>
        <p:grpSpPr>
          <a:xfrm>
            <a:off x="916470" y="1019748"/>
            <a:ext cx="214615" cy="214627"/>
            <a:chOff x="12" y="-1"/>
            <a:chExt cx="214613" cy="214626"/>
          </a:xfrm>
        </p:grpSpPr>
        <p:sp>
          <p:nvSpPr>
            <p:cNvPr id="67" name="Google Shape;67;p2"/>
            <p:cNvSpPr/>
            <p:nvPr/>
          </p:nvSpPr>
          <p:spPr>
            <a:xfrm>
              <a:off x="12" y="122769"/>
              <a:ext cx="91843" cy="918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97" y="0"/>
                  </a:moveTo>
                  <a:lnTo>
                    <a:pt x="1539" y="18454"/>
                  </a:lnTo>
                  <a:lnTo>
                    <a:pt x="0" y="21600"/>
                  </a:lnTo>
                  <a:lnTo>
                    <a:pt x="3146" y="20062"/>
                  </a:lnTo>
                  <a:lnTo>
                    <a:pt x="21600" y="4403"/>
                  </a:lnTo>
                  <a:lnTo>
                    <a:pt x="17197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28713" y="-1"/>
              <a:ext cx="85912" cy="859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2" y="8298"/>
                  </a:moveTo>
                  <a:lnTo>
                    <a:pt x="13306" y="20778"/>
                  </a:lnTo>
                  <a:lnTo>
                    <a:pt x="14275" y="21226"/>
                  </a:lnTo>
                  <a:lnTo>
                    <a:pt x="15322" y="21526"/>
                  </a:lnTo>
                  <a:lnTo>
                    <a:pt x="16294" y="21600"/>
                  </a:lnTo>
                  <a:lnTo>
                    <a:pt x="17341" y="21600"/>
                  </a:lnTo>
                  <a:lnTo>
                    <a:pt x="18387" y="21376"/>
                  </a:lnTo>
                  <a:lnTo>
                    <a:pt x="19357" y="21002"/>
                  </a:lnTo>
                  <a:lnTo>
                    <a:pt x="19805" y="20704"/>
                  </a:lnTo>
                  <a:lnTo>
                    <a:pt x="20256" y="20480"/>
                  </a:lnTo>
                  <a:lnTo>
                    <a:pt x="21152" y="19731"/>
                  </a:lnTo>
                  <a:lnTo>
                    <a:pt x="21302" y="19507"/>
                  </a:lnTo>
                  <a:lnTo>
                    <a:pt x="21526" y="19210"/>
                  </a:lnTo>
                  <a:lnTo>
                    <a:pt x="21600" y="18835"/>
                  </a:lnTo>
                  <a:lnTo>
                    <a:pt x="21600" y="18237"/>
                  </a:lnTo>
                  <a:lnTo>
                    <a:pt x="21526" y="17939"/>
                  </a:lnTo>
                  <a:lnTo>
                    <a:pt x="21302" y="17638"/>
                  </a:lnTo>
                  <a:lnTo>
                    <a:pt x="21152" y="17341"/>
                  </a:lnTo>
                  <a:lnTo>
                    <a:pt x="4262" y="451"/>
                  </a:lnTo>
                  <a:lnTo>
                    <a:pt x="3962" y="301"/>
                  </a:lnTo>
                  <a:lnTo>
                    <a:pt x="3664" y="77"/>
                  </a:lnTo>
                  <a:lnTo>
                    <a:pt x="3363" y="0"/>
                  </a:lnTo>
                  <a:lnTo>
                    <a:pt x="2768" y="0"/>
                  </a:lnTo>
                  <a:lnTo>
                    <a:pt x="2394" y="77"/>
                  </a:lnTo>
                  <a:lnTo>
                    <a:pt x="2093" y="301"/>
                  </a:lnTo>
                  <a:lnTo>
                    <a:pt x="1869" y="451"/>
                  </a:lnTo>
                  <a:lnTo>
                    <a:pt x="1494" y="899"/>
                  </a:lnTo>
                  <a:lnTo>
                    <a:pt x="1123" y="1347"/>
                  </a:lnTo>
                  <a:lnTo>
                    <a:pt x="899" y="1795"/>
                  </a:lnTo>
                  <a:lnTo>
                    <a:pt x="598" y="2243"/>
                  </a:lnTo>
                  <a:lnTo>
                    <a:pt x="224" y="3216"/>
                  </a:lnTo>
                  <a:lnTo>
                    <a:pt x="0" y="4262"/>
                  </a:lnTo>
                  <a:lnTo>
                    <a:pt x="0" y="5309"/>
                  </a:lnTo>
                  <a:lnTo>
                    <a:pt x="77" y="6278"/>
                  </a:lnTo>
                  <a:lnTo>
                    <a:pt x="374" y="7325"/>
                  </a:lnTo>
                  <a:lnTo>
                    <a:pt x="822" y="82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600" y="33002"/>
              <a:ext cx="148035" cy="1480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313" y="0"/>
                  </a:moveTo>
                  <a:lnTo>
                    <a:pt x="8675" y="5681"/>
                  </a:lnTo>
                  <a:lnTo>
                    <a:pt x="8240" y="5508"/>
                  </a:lnTo>
                  <a:lnTo>
                    <a:pt x="7807" y="5335"/>
                  </a:lnTo>
                  <a:lnTo>
                    <a:pt x="7285" y="5161"/>
                  </a:lnTo>
                  <a:lnTo>
                    <a:pt x="6765" y="5074"/>
                  </a:lnTo>
                  <a:lnTo>
                    <a:pt x="6203" y="4944"/>
                  </a:lnTo>
                  <a:lnTo>
                    <a:pt x="5638" y="4858"/>
                  </a:lnTo>
                  <a:lnTo>
                    <a:pt x="5074" y="4814"/>
                  </a:lnTo>
                  <a:lnTo>
                    <a:pt x="3989" y="4814"/>
                  </a:lnTo>
                  <a:lnTo>
                    <a:pt x="3469" y="4858"/>
                  </a:lnTo>
                  <a:lnTo>
                    <a:pt x="2906" y="4944"/>
                  </a:lnTo>
                  <a:lnTo>
                    <a:pt x="2342" y="5074"/>
                  </a:lnTo>
                  <a:lnTo>
                    <a:pt x="1777" y="5291"/>
                  </a:lnTo>
                  <a:lnTo>
                    <a:pt x="1257" y="5508"/>
                  </a:lnTo>
                  <a:lnTo>
                    <a:pt x="737" y="5855"/>
                  </a:lnTo>
                  <a:lnTo>
                    <a:pt x="260" y="6245"/>
                  </a:lnTo>
                  <a:lnTo>
                    <a:pt x="130" y="6375"/>
                  </a:lnTo>
                  <a:lnTo>
                    <a:pt x="43" y="6548"/>
                  </a:lnTo>
                  <a:lnTo>
                    <a:pt x="0" y="6723"/>
                  </a:lnTo>
                  <a:lnTo>
                    <a:pt x="0" y="7113"/>
                  </a:lnTo>
                  <a:lnTo>
                    <a:pt x="43" y="7287"/>
                  </a:lnTo>
                  <a:lnTo>
                    <a:pt x="130" y="7460"/>
                  </a:lnTo>
                  <a:lnTo>
                    <a:pt x="260" y="7633"/>
                  </a:lnTo>
                  <a:lnTo>
                    <a:pt x="13965" y="21340"/>
                  </a:lnTo>
                  <a:lnTo>
                    <a:pt x="14140" y="21470"/>
                  </a:lnTo>
                  <a:lnTo>
                    <a:pt x="14313" y="21555"/>
                  </a:lnTo>
                  <a:lnTo>
                    <a:pt x="14485" y="21600"/>
                  </a:lnTo>
                  <a:lnTo>
                    <a:pt x="14877" y="21600"/>
                  </a:lnTo>
                  <a:lnTo>
                    <a:pt x="15050" y="21555"/>
                  </a:lnTo>
                  <a:lnTo>
                    <a:pt x="15223" y="21470"/>
                  </a:lnTo>
                  <a:lnTo>
                    <a:pt x="15353" y="21340"/>
                  </a:lnTo>
                  <a:lnTo>
                    <a:pt x="15745" y="20863"/>
                  </a:lnTo>
                  <a:lnTo>
                    <a:pt x="16090" y="20341"/>
                  </a:lnTo>
                  <a:lnTo>
                    <a:pt x="16307" y="19821"/>
                  </a:lnTo>
                  <a:lnTo>
                    <a:pt x="16525" y="19256"/>
                  </a:lnTo>
                  <a:lnTo>
                    <a:pt x="16655" y="18694"/>
                  </a:lnTo>
                  <a:lnTo>
                    <a:pt x="16742" y="18129"/>
                  </a:lnTo>
                  <a:lnTo>
                    <a:pt x="16785" y="17609"/>
                  </a:lnTo>
                  <a:lnTo>
                    <a:pt x="16785" y="16525"/>
                  </a:lnTo>
                  <a:lnTo>
                    <a:pt x="16742" y="15962"/>
                  </a:lnTo>
                  <a:lnTo>
                    <a:pt x="16655" y="15397"/>
                  </a:lnTo>
                  <a:lnTo>
                    <a:pt x="16525" y="14833"/>
                  </a:lnTo>
                  <a:lnTo>
                    <a:pt x="16437" y="14313"/>
                  </a:lnTo>
                  <a:lnTo>
                    <a:pt x="16265" y="13793"/>
                  </a:lnTo>
                  <a:lnTo>
                    <a:pt x="16090" y="13358"/>
                  </a:lnTo>
                  <a:lnTo>
                    <a:pt x="15917" y="12925"/>
                  </a:lnTo>
                  <a:lnTo>
                    <a:pt x="21600" y="728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" name="Google Shape;70;p2"/>
            <p:cNvCxnSpPr/>
            <p:nvPr/>
          </p:nvCxnSpPr>
          <p:spPr>
            <a:xfrm rot="10800000" flipH="1">
              <a:off x="107836" y="59675"/>
              <a:ext cx="24374" cy="24374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1" name="Google Shape;71;p2"/>
          <p:cNvSpPr txBox="1"/>
          <p:nvPr/>
        </p:nvSpPr>
        <p:spPr>
          <a:xfrm>
            <a:off x="762000" y="1902775"/>
            <a:ext cx="20091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2.主要特色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772633" y="2410775"/>
            <a:ext cx="30915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2400" dirty="0"/>
              <a:t>系統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762000" y="2918775"/>
            <a:ext cx="22290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-US" sz="2400">
                <a:solidFill>
                  <a:schemeClr val="dk1"/>
                </a:solidFill>
              </a:rPr>
              <a:t>新增與修改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/>
          </a:p>
        </p:txBody>
      </p:sp>
      <p:sp>
        <p:nvSpPr>
          <p:cNvPr id="74" name="Google Shape;74;p2"/>
          <p:cNvSpPr txBox="1"/>
          <p:nvPr/>
        </p:nvSpPr>
        <p:spPr>
          <a:xfrm>
            <a:off x="762000" y="3426775"/>
            <a:ext cx="16281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n-US" sz="2400"/>
              <a:t>實際操作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864125" y="1408525"/>
            <a:ext cx="16281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r>
              <a:rPr lang="en-US" sz="2400"/>
              <a:t>商業模型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1381249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921"/>
                </a:solidFill>
                <a:latin typeface="Arial"/>
                <a:ea typeface="Arial"/>
                <a:cs typeface="Arial"/>
                <a:sym typeface="Arial"/>
              </a:rPr>
              <a:t>目錄</a:t>
            </a:r>
            <a:endParaRPr b="0">
              <a:solidFill>
                <a:srgbClr val="AB7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8" name="Google Shape;78;p2"/>
          <p:cNvSpPr txBox="1"/>
          <p:nvPr/>
        </p:nvSpPr>
        <p:spPr>
          <a:xfrm>
            <a:off x="762000" y="1408525"/>
            <a:ext cx="20091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1.動機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3864133" y="1862075"/>
            <a:ext cx="30915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/>
              <a:t>7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400"/>
              <a:t>未來展望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793c3dfcdb_0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7307" y="1367175"/>
            <a:ext cx="3431050" cy="34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793c3dfcdb_0_8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動機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g793c3dfcdb_0_81"/>
          <p:cNvGrpSpPr/>
          <p:nvPr/>
        </p:nvGrpSpPr>
        <p:grpSpPr>
          <a:xfrm>
            <a:off x="916485" y="991573"/>
            <a:ext cx="230244" cy="247521"/>
            <a:chOff x="-1" y="14"/>
            <a:chExt cx="230244" cy="247521"/>
          </a:xfrm>
        </p:grpSpPr>
        <p:sp>
          <p:nvSpPr>
            <p:cNvPr id="87" name="Google Shape;87;g793c3dfcdb_0_81"/>
            <p:cNvSpPr/>
            <p:nvPr/>
          </p:nvSpPr>
          <p:spPr>
            <a:xfrm>
              <a:off x="-1" y="14"/>
              <a:ext cx="177660" cy="187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793c3dfcdb_0_81"/>
            <p:cNvSpPr/>
            <p:nvPr/>
          </p:nvSpPr>
          <p:spPr>
            <a:xfrm>
              <a:off x="20629" y="21721"/>
              <a:ext cx="136404" cy="143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793c3dfcdb_0_81"/>
            <p:cNvSpPr/>
            <p:nvPr/>
          </p:nvSpPr>
          <p:spPr>
            <a:xfrm>
              <a:off x="40891" y="43428"/>
              <a:ext cx="47790" cy="50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793c3dfcdb_0_81"/>
            <p:cNvSpPr/>
            <p:nvPr/>
          </p:nvSpPr>
          <p:spPr>
            <a:xfrm>
              <a:off x="143303" y="156329"/>
              <a:ext cx="86940" cy="912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g793c3dfcdb_0_81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2" name="Google Shape;92;g793c3dfcdb_0_81"/>
          <p:cNvSpPr txBox="1"/>
          <p:nvPr/>
        </p:nvSpPr>
        <p:spPr>
          <a:xfrm>
            <a:off x="421050" y="1793200"/>
            <a:ext cx="30210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大多數人雖然擁有記帳的習慣，但鮮少計算省下的錢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g793c3dfcdb_0_81"/>
          <p:cNvSpPr txBox="1"/>
          <p:nvPr/>
        </p:nvSpPr>
        <p:spPr>
          <a:xfrm>
            <a:off x="5730050" y="1793200"/>
            <a:ext cx="30210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在資訊化的時代中，優惠卷越來越多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g793c3dfcdb_0_81"/>
          <p:cNvSpPr txBox="1"/>
          <p:nvPr/>
        </p:nvSpPr>
        <p:spPr>
          <a:xfrm>
            <a:off x="1689900" y="4320075"/>
            <a:ext cx="56571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是否可以結合記帳和優惠卷，來使控管支出更方便?</a:t>
            </a:r>
            <a:endParaRPr sz="1800" b="1" i="0" u="none" strike="noStrike" cap="none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95" name="Google Shape;95;g793c3dfcdb_0_81"/>
          <p:cNvCxnSpPr>
            <a:stCxn id="92" idx="2"/>
          </p:cNvCxnSpPr>
          <p:nvPr/>
        </p:nvCxnSpPr>
        <p:spPr>
          <a:xfrm>
            <a:off x="1931550" y="2653600"/>
            <a:ext cx="1491600" cy="5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" name="Google Shape;96;g793c3dfcdb_0_81"/>
          <p:cNvCxnSpPr/>
          <p:nvPr/>
        </p:nvCxnSpPr>
        <p:spPr>
          <a:xfrm flipH="1">
            <a:off x="5086575" y="2577000"/>
            <a:ext cx="1587000" cy="6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793c3dfcdb_0_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0448" y="1883807"/>
            <a:ext cx="2466385" cy="2466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793c3dfcdb_0_12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動機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g793c3dfcdb_0_121"/>
          <p:cNvGrpSpPr/>
          <p:nvPr/>
        </p:nvGrpSpPr>
        <p:grpSpPr>
          <a:xfrm>
            <a:off x="916485" y="991573"/>
            <a:ext cx="230244" cy="247521"/>
            <a:chOff x="-1" y="14"/>
            <a:chExt cx="230244" cy="247521"/>
          </a:xfrm>
        </p:grpSpPr>
        <p:sp>
          <p:nvSpPr>
            <p:cNvPr id="104" name="Google Shape;104;g793c3dfcdb_0_121"/>
            <p:cNvSpPr/>
            <p:nvPr/>
          </p:nvSpPr>
          <p:spPr>
            <a:xfrm>
              <a:off x="-1" y="14"/>
              <a:ext cx="177660" cy="187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793c3dfcdb_0_121"/>
            <p:cNvSpPr/>
            <p:nvPr/>
          </p:nvSpPr>
          <p:spPr>
            <a:xfrm>
              <a:off x="20629" y="21721"/>
              <a:ext cx="136404" cy="143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793c3dfcdb_0_121"/>
            <p:cNvSpPr/>
            <p:nvPr/>
          </p:nvSpPr>
          <p:spPr>
            <a:xfrm>
              <a:off x="40891" y="43428"/>
              <a:ext cx="47790" cy="50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793c3dfcdb_0_121"/>
            <p:cNvSpPr/>
            <p:nvPr/>
          </p:nvSpPr>
          <p:spPr>
            <a:xfrm>
              <a:off x="143303" y="156329"/>
              <a:ext cx="86940" cy="912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g793c3dfcdb_0_121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9" name="Google Shape;109;g793c3dfcdb_0_121"/>
          <p:cNvSpPr/>
          <p:nvPr/>
        </p:nvSpPr>
        <p:spPr>
          <a:xfrm>
            <a:off x="2686765" y="2923578"/>
            <a:ext cx="615081" cy="587974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793c3dfcdb_0_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840" y="2495550"/>
            <a:ext cx="1867746" cy="12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793c3dfcdb_0_121"/>
          <p:cNvSpPr/>
          <p:nvPr/>
        </p:nvSpPr>
        <p:spPr>
          <a:xfrm>
            <a:off x="5595421" y="2923578"/>
            <a:ext cx="701426" cy="587974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793c3dfcdb_0_121"/>
          <p:cNvSpPr/>
          <p:nvPr/>
        </p:nvSpPr>
        <p:spPr>
          <a:xfrm>
            <a:off x="6785319" y="1837223"/>
            <a:ext cx="1379952" cy="28147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72" y="858"/>
                </a:moveTo>
                <a:lnTo>
                  <a:pt x="10941" y="884"/>
                </a:lnTo>
                <a:lnTo>
                  <a:pt x="11110" y="911"/>
                </a:lnTo>
                <a:lnTo>
                  <a:pt x="11223" y="1072"/>
                </a:lnTo>
                <a:lnTo>
                  <a:pt x="11167" y="1152"/>
                </a:lnTo>
                <a:lnTo>
                  <a:pt x="11110" y="1233"/>
                </a:lnTo>
                <a:lnTo>
                  <a:pt x="10941" y="1260"/>
                </a:lnTo>
                <a:lnTo>
                  <a:pt x="10772" y="1287"/>
                </a:lnTo>
                <a:lnTo>
                  <a:pt x="10603" y="1260"/>
                </a:lnTo>
                <a:lnTo>
                  <a:pt x="10490" y="1233"/>
                </a:lnTo>
                <a:lnTo>
                  <a:pt x="10378" y="1152"/>
                </a:lnTo>
                <a:lnTo>
                  <a:pt x="10321" y="1072"/>
                </a:lnTo>
                <a:lnTo>
                  <a:pt x="10378" y="992"/>
                </a:lnTo>
                <a:lnTo>
                  <a:pt x="10490" y="911"/>
                </a:lnTo>
                <a:lnTo>
                  <a:pt x="10603" y="884"/>
                </a:lnTo>
                <a:lnTo>
                  <a:pt x="10772" y="858"/>
                </a:lnTo>
                <a:close/>
                <a:moveTo>
                  <a:pt x="12407" y="1769"/>
                </a:moveTo>
                <a:lnTo>
                  <a:pt x="12464" y="1795"/>
                </a:lnTo>
                <a:lnTo>
                  <a:pt x="12520" y="1849"/>
                </a:lnTo>
                <a:lnTo>
                  <a:pt x="12577" y="1876"/>
                </a:lnTo>
                <a:lnTo>
                  <a:pt x="12464" y="1983"/>
                </a:lnTo>
                <a:lnTo>
                  <a:pt x="12407" y="1983"/>
                </a:lnTo>
                <a:lnTo>
                  <a:pt x="12295" y="2010"/>
                </a:lnTo>
                <a:lnTo>
                  <a:pt x="9193" y="2010"/>
                </a:lnTo>
                <a:lnTo>
                  <a:pt x="9080" y="1983"/>
                </a:lnTo>
                <a:lnTo>
                  <a:pt x="9023" y="1983"/>
                </a:lnTo>
                <a:lnTo>
                  <a:pt x="8968" y="1930"/>
                </a:lnTo>
                <a:lnTo>
                  <a:pt x="8911" y="1876"/>
                </a:lnTo>
                <a:lnTo>
                  <a:pt x="8968" y="1849"/>
                </a:lnTo>
                <a:lnTo>
                  <a:pt x="9023" y="1795"/>
                </a:lnTo>
                <a:lnTo>
                  <a:pt x="9080" y="1769"/>
                </a:lnTo>
                <a:close/>
                <a:moveTo>
                  <a:pt x="19908" y="3082"/>
                </a:moveTo>
                <a:lnTo>
                  <a:pt x="19908" y="18491"/>
                </a:lnTo>
                <a:lnTo>
                  <a:pt x="1636" y="18491"/>
                </a:lnTo>
                <a:lnTo>
                  <a:pt x="1636" y="3082"/>
                </a:lnTo>
                <a:close/>
                <a:moveTo>
                  <a:pt x="10433" y="19161"/>
                </a:moveTo>
                <a:lnTo>
                  <a:pt x="10095" y="19215"/>
                </a:lnTo>
                <a:lnTo>
                  <a:pt x="9813" y="19295"/>
                </a:lnTo>
                <a:lnTo>
                  <a:pt x="9531" y="19402"/>
                </a:lnTo>
                <a:lnTo>
                  <a:pt x="9362" y="19510"/>
                </a:lnTo>
                <a:lnTo>
                  <a:pt x="9193" y="19670"/>
                </a:lnTo>
                <a:lnTo>
                  <a:pt x="9080" y="19805"/>
                </a:lnTo>
                <a:lnTo>
                  <a:pt x="9023" y="19992"/>
                </a:lnTo>
                <a:lnTo>
                  <a:pt x="9080" y="20153"/>
                </a:lnTo>
                <a:lnTo>
                  <a:pt x="9193" y="20313"/>
                </a:lnTo>
                <a:lnTo>
                  <a:pt x="9362" y="20448"/>
                </a:lnTo>
                <a:lnTo>
                  <a:pt x="9531" y="20555"/>
                </a:lnTo>
                <a:lnTo>
                  <a:pt x="9813" y="20662"/>
                </a:lnTo>
                <a:lnTo>
                  <a:pt x="10095" y="20743"/>
                </a:lnTo>
                <a:lnTo>
                  <a:pt x="10433" y="20796"/>
                </a:lnTo>
                <a:lnTo>
                  <a:pt x="10772" y="20823"/>
                </a:lnTo>
                <a:lnTo>
                  <a:pt x="11110" y="20796"/>
                </a:lnTo>
                <a:lnTo>
                  <a:pt x="11448" y="20743"/>
                </a:lnTo>
                <a:lnTo>
                  <a:pt x="11731" y="20662"/>
                </a:lnTo>
                <a:lnTo>
                  <a:pt x="12013" y="20555"/>
                </a:lnTo>
                <a:lnTo>
                  <a:pt x="12239" y="20448"/>
                </a:lnTo>
                <a:lnTo>
                  <a:pt x="12407" y="20313"/>
                </a:lnTo>
                <a:lnTo>
                  <a:pt x="12520" y="19992"/>
                </a:lnTo>
                <a:lnTo>
                  <a:pt x="12464" y="19805"/>
                </a:lnTo>
                <a:lnTo>
                  <a:pt x="12407" y="19670"/>
                </a:lnTo>
                <a:lnTo>
                  <a:pt x="12239" y="19510"/>
                </a:lnTo>
                <a:lnTo>
                  <a:pt x="12013" y="19402"/>
                </a:lnTo>
                <a:lnTo>
                  <a:pt x="11731" y="19295"/>
                </a:lnTo>
                <a:lnTo>
                  <a:pt x="11448" y="19215"/>
                </a:lnTo>
                <a:lnTo>
                  <a:pt x="11110" y="19161"/>
                </a:lnTo>
                <a:close/>
                <a:moveTo>
                  <a:pt x="10772" y="19081"/>
                </a:moveTo>
                <a:lnTo>
                  <a:pt x="11167" y="19108"/>
                </a:lnTo>
                <a:lnTo>
                  <a:pt x="11505" y="19161"/>
                </a:lnTo>
                <a:lnTo>
                  <a:pt x="11844" y="19242"/>
                </a:lnTo>
                <a:lnTo>
                  <a:pt x="12126" y="19349"/>
                </a:lnTo>
                <a:lnTo>
                  <a:pt x="12351" y="19483"/>
                </a:lnTo>
                <a:lnTo>
                  <a:pt x="12520" y="19643"/>
                </a:lnTo>
                <a:lnTo>
                  <a:pt x="12633" y="19805"/>
                </a:lnTo>
                <a:lnTo>
                  <a:pt x="12690" y="19992"/>
                </a:lnTo>
                <a:lnTo>
                  <a:pt x="12633" y="20153"/>
                </a:lnTo>
                <a:lnTo>
                  <a:pt x="12520" y="20340"/>
                </a:lnTo>
                <a:lnTo>
                  <a:pt x="12351" y="20474"/>
                </a:lnTo>
                <a:lnTo>
                  <a:pt x="12126" y="20608"/>
                </a:lnTo>
                <a:lnTo>
                  <a:pt x="11844" y="20716"/>
                </a:lnTo>
                <a:lnTo>
                  <a:pt x="11505" y="20796"/>
                </a:lnTo>
                <a:lnTo>
                  <a:pt x="11167" y="20850"/>
                </a:lnTo>
                <a:lnTo>
                  <a:pt x="10772" y="20876"/>
                </a:lnTo>
                <a:lnTo>
                  <a:pt x="10433" y="20850"/>
                </a:lnTo>
                <a:lnTo>
                  <a:pt x="10039" y="20796"/>
                </a:lnTo>
                <a:lnTo>
                  <a:pt x="9757" y="20716"/>
                </a:lnTo>
                <a:lnTo>
                  <a:pt x="9474" y="20608"/>
                </a:lnTo>
                <a:lnTo>
                  <a:pt x="9249" y="20474"/>
                </a:lnTo>
                <a:lnTo>
                  <a:pt x="9080" y="20340"/>
                </a:lnTo>
                <a:lnTo>
                  <a:pt x="8968" y="20153"/>
                </a:lnTo>
                <a:lnTo>
                  <a:pt x="8911" y="19992"/>
                </a:lnTo>
                <a:lnTo>
                  <a:pt x="8968" y="19805"/>
                </a:lnTo>
                <a:lnTo>
                  <a:pt x="9080" y="19643"/>
                </a:lnTo>
                <a:lnTo>
                  <a:pt x="9249" y="19483"/>
                </a:lnTo>
                <a:lnTo>
                  <a:pt x="9474" y="19349"/>
                </a:lnTo>
                <a:lnTo>
                  <a:pt x="9757" y="19242"/>
                </a:lnTo>
                <a:lnTo>
                  <a:pt x="10039" y="19161"/>
                </a:lnTo>
                <a:lnTo>
                  <a:pt x="10433" y="19108"/>
                </a:lnTo>
                <a:lnTo>
                  <a:pt x="10772" y="19081"/>
                </a:lnTo>
                <a:close/>
                <a:moveTo>
                  <a:pt x="3272" y="268"/>
                </a:moveTo>
                <a:lnTo>
                  <a:pt x="2708" y="295"/>
                </a:lnTo>
                <a:lnTo>
                  <a:pt x="2200" y="375"/>
                </a:lnTo>
                <a:lnTo>
                  <a:pt x="1749" y="482"/>
                </a:lnTo>
                <a:lnTo>
                  <a:pt x="1354" y="643"/>
                </a:lnTo>
                <a:lnTo>
                  <a:pt x="1072" y="831"/>
                </a:lnTo>
                <a:lnTo>
                  <a:pt x="790" y="1045"/>
                </a:lnTo>
                <a:lnTo>
                  <a:pt x="621" y="1287"/>
                </a:lnTo>
                <a:lnTo>
                  <a:pt x="621" y="20287"/>
                </a:lnTo>
                <a:lnTo>
                  <a:pt x="790" y="20528"/>
                </a:lnTo>
                <a:lnTo>
                  <a:pt x="1072" y="20743"/>
                </a:lnTo>
                <a:lnTo>
                  <a:pt x="1354" y="20930"/>
                </a:lnTo>
                <a:lnTo>
                  <a:pt x="1749" y="21091"/>
                </a:lnTo>
                <a:lnTo>
                  <a:pt x="2200" y="21198"/>
                </a:lnTo>
                <a:lnTo>
                  <a:pt x="2708" y="21278"/>
                </a:lnTo>
                <a:lnTo>
                  <a:pt x="3272" y="21305"/>
                </a:lnTo>
                <a:lnTo>
                  <a:pt x="18329" y="21305"/>
                </a:lnTo>
                <a:lnTo>
                  <a:pt x="18893" y="21278"/>
                </a:lnTo>
                <a:lnTo>
                  <a:pt x="19401" y="21198"/>
                </a:lnTo>
                <a:lnTo>
                  <a:pt x="19852" y="21091"/>
                </a:lnTo>
                <a:lnTo>
                  <a:pt x="20247" y="20930"/>
                </a:lnTo>
                <a:lnTo>
                  <a:pt x="20528" y="20743"/>
                </a:lnTo>
                <a:lnTo>
                  <a:pt x="20811" y="20528"/>
                </a:lnTo>
                <a:lnTo>
                  <a:pt x="20979" y="20287"/>
                </a:lnTo>
                <a:lnTo>
                  <a:pt x="21036" y="20046"/>
                </a:lnTo>
                <a:lnTo>
                  <a:pt x="21036" y="1528"/>
                </a:lnTo>
                <a:lnTo>
                  <a:pt x="20979" y="1287"/>
                </a:lnTo>
                <a:lnTo>
                  <a:pt x="20811" y="1045"/>
                </a:lnTo>
                <a:lnTo>
                  <a:pt x="20528" y="831"/>
                </a:lnTo>
                <a:lnTo>
                  <a:pt x="20247" y="643"/>
                </a:lnTo>
                <a:lnTo>
                  <a:pt x="19852" y="482"/>
                </a:lnTo>
                <a:lnTo>
                  <a:pt x="19401" y="375"/>
                </a:lnTo>
                <a:lnTo>
                  <a:pt x="18893" y="295"/>
                </a:lnTo>
                <a:lnTo>
                  <a:pt x="18329" y="268"/>
                </a:lnTo>
                <a:close/>
                <a:moveTo>
                  <a:pt x="18329" y="214"/>
                </a:moveTo>
                <a:lnTo>
                  <a:pt x="18893" y="241"/>
                </a:lnTo>
                <a:lnTo>
                  <a:pt x="19457" y="322"/>
                </a:lnTo>
                <a:lnTo>
                  <a:pt x="19908" y="429"/>
                </a:lnTo>
                <a:lnTo>
                  <a:pt x="20303" y="590"/>
                </a:lnTo>
                <a:lnTo>
                  <a:pt x="20641" y="804"/>
                </a:lnTo>
                <a:lnTo>
                  <a:pt x="20923" y="1019"/>
                </a:lnTo>
                <a:lnTo>
                  <a:pt x="21092" y="1260"/>
                </a:lnTo>
                <a:lnTo>
                  <a:pt x="21149" y="1528"/>
                </a:lnTo>
                <a:lnTo>
                  <a:pt x="21149" y="20046"/>
                </a:lnTo>
                <a:lnTo>
                  <a:pt x="21092" y="20313"/>
                </a:lnTo>
                <a:lnTo>
                  <a:pt x="20923" y="20555"/>
                </a:lnTo>
                <a:lnTo>
                  <a:pt x="20641" y="20796"/>
                </a:lnTo>
                <a:lnTo>
                  <a:pt x="20303" y="20983"/>
                </a:lnTo>
                <a:lnTo>
                  <a:pt x="19908" y="21144"/>
                </a:lnTo>
                <a:lnTo>
                  <a:pt x="19457" y="21278"/>
                </a:lnTo>
                <a:lnTo>
                  <a:pt x="18893" y="21359"/>
                </a:lnTo>
                <a:lnTo>
                  <a:pt x="18329" y="21386"/>
                </a:lnTo>
                <a:lnTo>
                  <a:pt x="3272" y="21386"/>
                </a:lnTo>
                <a:lnTo>
                  <a:pt x="2708" y="21359"/>
                </a:lnTo>
                <a:lnTo>
                  <a:pt x="2143" y="21278"/>
                </a:lnTo>
                <a:lnTo>
                  <a:pt x="1692" y="21144"/>
                </a:lnTo>
                <a:lnTo>
                  <a:pt x="1298" y="20983"/>
                </a:lnTo>
                <a:lnTo>
                  <a:pt x="959" y="20796"/>
                </a:lnTo>
                <a:lnTo>
                  <a:pt x="677" y="20555"/>
                </a:lnTo>
                <a:lnTo>
                  <a:pt x="508" y="20313"/>
                </a:lnTo>
                <a:lnTo>
                  <a:pt x="451" y="20046"/>
                </a:lnTo>
                <a:lnTo>
                  <a:pt x="451" y="1528"/>
                </a:lnTo>
                <a:lnTo>
                  <a:pt x="508" y="1260"/>
                </a:lnTo>
                <a:lnTo>
                  <a:pt x="677" y="1019"/>
                </a:lnTo>
                <a:lnTo>
                  <a:pt x="959" y="804"/>
                </a:lnTo>
                <a:lnTo>
                  <a:pt x="1298" y="590"/>
                </a:lnTo>
                <a:lnTo>
                  <a:pt x="1692" y="429"/>
                </a:lnTo>
                <a:lnTo>
                  <a:pt x="2143" y="322"/>
                </a:lnTo>
                <a:lnTo>
                  <a:pt x="2708" y="241"/>
                </a:lnTo>
                <a:lnTo>
                  <a:pt x="3272" y="214"/>
                </a:lnTo>
                <a:close/>
                <a:moveTo>
                  <a:pt x="3272" y="0"/>
                </a:moveTo>
                <a:lnTo>
                  <a:pt x="2595" y="27"/>
                </a:lnTo>
                <a:lnTo>
                  <a:pt x="2030" y="107"/>
                </a:lnTo>
                <a:lnTo>
                  <a:pt x="1466" y="241"/>
                </a:lnTo>
                <a:lnTo>
                  <a:pt x="959" y="456"/>
                </a:lnTo>
                <a:lnTo>
                  <a:pt x="564" y="670"/>
                </a:lnTo>
                <a:lnTo>
                  <a:pt x="226" y="938"/>
                </a:lnTo>
                <a:lnTo>
                  <a:pt x="56" y="1233"/>
                </a:lnTo>
                <a:lnTo>
                  <a:pt x="0" y="1528"/>
                </a:lnTo>
                <a:lnTo>
                  <a:pt x="0" y="20046"/>
                </a:lnTo>
                <a:lnTo>
                  <a:pt x="56" y="20340"/>
                </a:lnTo>
                <a:lnTo>
                  <a:pt x="226" y="20635"/>
                </a:lnTo>
                <a:lnTo>
                  <a:pt x="564" y="20903"/>
                </a:lnTo>
                <a:lnTo>
                  <a:pt x="959" y="21144"/>
                </a:lnTo>
                <a:lnTo>
                  <a:pt x="1466" y="21332"/>
                </a:lnTo>
                <a:lnTo>
                  <a:pt x="2030" y="21466"/>
                </a:lnTo>
                <a:lnTo>
                  <a:pt x="2595" y="21573"/>
                </a:lnTo>
                <a:lnTo>
                  <a:pt x="3272" y="21600"/>
                </a:lnTo>
                <a:lnTo>
                  <a:pt x="18329" y="21600"/>
                </a:lnTo>
                <a:lnTo>
                  <a:pt x="19005" y="21573"/>
                </a:lnTo>
                <a:lnTo>
                  <a:pt x="19570" y="21466"/>
                </a:lnTo>
                <a:lnTo>
                  <a:pt x="20134" y="21332"/>
                </a:lnTo>
                <a:lnTo>
                  <a:pt x="20641" y="21144"/>
                </a:lnTo>
                <a:lnTo>
                  <a:pt x="21036" y="20903"/>
                </a:lnTo>
                <a:lnTo>
                  <a:pt x="21374" y="20635"/>
                </a:lnTo>
                <a:lnTo>
                  <a:pt x="21544" y="20340"/>
                </a:lnTo>
                <a:lnTo>
                  <a:pt x="21600" y="20046"/>
                </a:lnTo>
                <a:lnTo>
                  <a:pt x="21600" y="1528"/>
                </a:lnTo>
                <a:lnTo>
                  <a:pt x="21544" y="1233"/>
                </a:lnTo>
                <a:lnTo>
                  <a:pt x="21374" y="938"/>
                </a:lnTo>
                <a:lnTo>
                  <a:pt x="21036" y="670"/>
                </a:lnTo>
                <a:lnTo>
                  <a:pt x="20641" y="456"/>
                </a:lnTo>
                <a:lnTo>
                  <a:pt x="20134" y="241"/>
                </a:lnTo>
                <a:lnTo>
                  <a:pt x="19570" y="107"/>
                </a:lnTo>
                <a:lnTo>
                  <a:pt x="19005" y="27"/>
                </a:lnTo>
                <a:lnTo>
                  <a:pt x="18329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793c3dfcdb_0_1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5805" y="2495550"/>
            <a:ext cx="1135118" cy="1249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793c3dfcdb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498" y="2096842"/>
            <a:ext cx="2462821" cy="246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793c3dfcdb_0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0001" y="1855664"/>
            <a:ext cx="3600450" cy="1364300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sp>
        <p:nvSpPr>
          <p:cNvPr id="120" name="Google Shape;120;g793c3dfcdb_0_3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主要特色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g793c3dfcdb_0_31"/>
          <p:cNvGrpSpPr/>
          <p:nvPr/>
        </p:nvGrpSpPr>
        <p:grpSpPr>
          <a:xfrm>
            <a:off x="916485" y="991573"/>
            <a:ext cx="230244" cy="247521"/>
            <a:chOff x="-1" y="14"/>
            <a:chExt cx="230244" cy="247521"/>
          </a:xfrm>
        </p:grpSpPr>
        <p:sp>
          <p:nvSpPr>
            <p:cNvPr id="122" name="Google Shape;122;g793c3dfcdb_0_31"/>
            <p:cNvSpPr/>
            <p:nvPr/>
          </p:nvSpPr>
          <p:spPr>
            <a:xfrm>
              <a:off x="-1" y="14"/>
              <a:ext cx="177660" cy="1870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9" y="0"/>
                  </a:moveTo>
                  <a:lnTo>
                    <a:pt x="10236" y="41"/>
                  </a:lnTo>
                  <a:lnTo>
                    <a:pt x="9694" y="82"/>
                  </a:lnTo>
                  <a:lnTo>
                    <a:pt x="9150" y="125"/>
                  </a:lnTo>
                  <a:lnTo>
                    <a:pt x="8606" y="250"/>
                  </a:lnTo>
                  <a:lnTo>
                    <a:pt x="7604" y="501"/>
                  </a:lnTo>
                  <a:lnTo>
                    <a:pt x="7103" y="667"/>
                  </a:lnTo>
                  <a:lnTo>
                    <a:pt x="6601" y="877"/>
                  </a:lnTo>
                  <a:lnTo>
                    <a:pt x="6100" y="1086"/>
                  </a:lnTo>
                  <a:lnTo>
                    <a:pt x="5180" y="1587"/>
                  </a:lnTo>
                  <a:lnTo>
                    <a:pt x="4764" y="1837"/>
                  </a:lnTo>
                  <a:lnTo>
                    <a:pt x="3928" y="2463"/>
                  </a:lnTo>
                  <a:lnTo>
                    <a:pt x="3175" y="3175"/>
                  </a:lnTo>
                  <a:lnTo>
                    <a:pt x="2465" y="3927"/>
                  </a:lnTo>
                  <a:lnTo>
                    <a:pt x="1839" y="4762"/>
                  </a:lnTo>
                  <a:lnTo>
                    <a:pt x="1546" y="5222"/>
                  </a:lnTo>
                  <a:lnTo>
                    <a:pt x="1045" y="6142"/>
                  </a:lnTo>
                  <a:lnTo>
                    <a:pt x="835" y="6601"/>
                  </a:lnTo>
                  <a:lnTo>
                    <a:pt x="669" y="7102"/>
                  </a:lnTo>
                  <a:lnTo>
                    <a:pt x="501" y="7603"/>
                  </a:lnTo>
                  <a:lnTo>
                    <a:pt x="334" y="8104"/>
                  </a:lnTo>
                  <a:lnTo>
                    <a:pt x="209" y="8648"/>
                  </a:lnTo>
                  <a:lnTo>
                    <a:pt x="125" y="9149"/>
                  </a:lnTo>
                  <a:lnTo>
                    <a:pt x="43" y="9693"/>
                  </a:lnTo>
                  <a:lnTo>
                    <a:pt x="0" y="10236"/>
                  </a:lnTo>
                  <a:lnTo>
                    <a:pt x="0" y="11364"/>
                  </a:lnTo>
                  <a:lnTo>
                    <a:pt x="43" y="11907"/>
                  </a:lnTo>
                  <a:lnTo>
                    <a:pt x="125" y="12449"/>
                  </a:lnTo>
                  <a:lnTo>
                    <a:pt x="209" y="12993"/>
                  </a:lnTo>
                  <a:lnTo>
                    <a:pt x="334" y="13494"/>
                  </a:lnTo>
                  <a:lnTo>
                    <a:pt x="501" y="14038"/>
                  </a:lnTo>
                  <a:lnTo>
                    <a:pt x="669" y="14539"/>
                  </a:lnTo>
                  <a:lnTo>
                    <a:pt x="835" y="14999"/>
                  </a:lnTo>
                  <a:lnTo>
                    <a:pt x="1045" y="15500"/>
                  </a:lnTo>
                  <a:lnTo>
                    <a:pt x="1546" y="16419"/>
                  </a:lnTo>
                  <a:lnTo>
                    <a:pt x="1839" y="16838"/>
                  </a:lnTo>
                  <a:lnTo>
                    <a:pt x="2465" y="17673"/>
                  </a:lnTo>
                  <a:lnTo>
                    <a:pt x="3175" y="18425"/>
                  </a:lnTo>
                  <a:lnTo>
                    <a:pt x="3928" y="19135"/>
                  </a:lnTo>
                  <a:lnTo>
                    <a:pt x="4764" y="19761"/>
                  </a:lnTo>
                  <a:lnTo>
                    <a:pt x="5180" y="20054"/>
                  </a:lnTo>
                  <a:lnTo>
                    <a:pt x="6100" y="20555"/>
                  </a:lnTo>
                  <a:lnTo>
                    <a:pt x="6601" y="20765"/>
                  </a:lnTo>
                  <a:lnTo>
                    <a:pt x="7103" y="20931"/>
                  </a:lnTo>
                  <a:lnTo>
                    <a:pt x="7604" y="21099"/>
                  </a:lnTo>
                  <a:lnTo>
                    <a:pt x="8105" y="21265"/>
                  </a:lnTo>
                  <a:lnTo>
                    <a:pt x="8606" y="21391"/>
                  </a:lnTo>
                  <a:lnTo>
                    <a:pt x="9694" y="21559"/>
                  </a:lnTo>
                  <a:lnTo>
                    <a:pt x="10236" y="21600"/>
                  </a:lnTo>
                  <a:lnTo>
                    <a:pt x="11364" y="21600"/>
                  </a:lnTo>
                  <a:lnTo>
                    <a:pt x="11906" y="21559"/>
                  </a:lnTo>
                  <a:lnTo>
                    <a:pt x="12450" y="21475"/>
                  </a:lnTo>
                  <a:lnTo>
                    <a:pt x="12951" y="21391"/>
                  </a:lnTo>
                  <a:lnTo>
                    <a:pt x="13495" y="21265"/>
                  </a:lnTo>
                  <a:lnTo>
                    <a:pt x="13996" y="21099"/>
                  </a:lnTo>
                  <a:lnTo>
                    <a:pt x="14497" y="20931"/>
                  </a:lnTo>
                  <a:lnTo>
                    <a:pt x="14999" y="20765"/>
                  </a:lnTo>
                  <a:lnTo>
                    <a:pt x="15459" y="20555"/>
                  </a:lnTo>
                  <a:lnTo>
                    <a:pt x="15917" y="20305"/>
                  </a:lnTo>
                  <a:lnTo>
                    <a:pt x="16377" y="20054"/>
                  </a:lnTo>
                  <a:lnTo>
                    <a:pt x="16836" y="19761"/>
                  </a:lnTo>
                  <a:lnTo>
                    <a:pt x="17672" y="19135"/>
                  </a:lnTo>
                  <a:lnTo>
                    <a:pt x="18425" y="18425"/>
                  </a:lnTo>
                  <a:lnTo>
                    <a:pt x="19135" y="17673"/>
                  </a:lnTo>
                  <a:lnTo>
                    <a:pt x="19761" y="16838"/>
                  </a:lnTo>
                  <a:lnTo>
                    <a:pt x="20012" y="16419"/>
                  </a:lnTo>
                  <a:lnTo>
                    <a:pt x="20512" y="15500"/>
                  </a:lnTo>
                  <a:lnTo>
                    <a:pt x="20722" y="14999"/>
                  </a:lnTo>
                  <a:lnTo>
                    <a:pt x="20931" y="14539"/>
                  </a:lnTo>
                  <a:lnTo>
                    <a:pt x="21097" y="14038"/>
                  </a:lnTo>
                  <a:lnTo>
                    <a:pt x="21266" y="13494"/>
                  </a:lnTo>
                  <a:lnTo>
                    <a:pt x="21350" y="12993"/>
                  </a:lnTo>
                  <a:lnTo>
                    <a:pt x="21475" y="12449"/>
                  </a:lnTo>
                  <a:lnTo>
                    <a:pt x="21516" y="11907"/>
                  </a:lnTo>
                  <a:lnTo>
                    <a:pt x="21557" y="11364"/>
                  </a:lnTo>
                  <a:lnTo>
                    <a:pt x="21600" y="10820"/>
                  </a:lnTo>
                  <a:lnTo>
                    <a:pt x="21557" y="10236"/>
                  </a:lnTo>
                  <a:lnTo>
                    <a:pt x="21475" y="9149"/>
                  </a:lnTo>
                  <a:lnTo>
                    <a:pt x="21350" y="8648"/>
                  </a:lnTo>
                  <a:lnTo>
                    <a:pt x="21266" y="8104"/>
                  </a:lnTo>
                  <a:lnTo>
                    <a:pt x="21097" y="7603"/>
                  </a:lnTo>
                  <a:lnTo>
                    <a:pt x="20931" y="7102"/>
                  </a:lnTo>
                  <a:lnTo>
                    <a:pt x="20722" y="6601"/>
                  </a:lnTo>
                  <a:lnTo>
                    <a:pt x="20512" y="6142"/>
                  </a:lnTo>
                  <a:lnTo>
                    <a:pt x="19761" y="4762"/>
                  </a:lnTo>
                  <a:lnTo>
                    <a:pt x="19135" y="3927"/>
                  </a:lnTo>
                  <a:lnTo>
                    <a:pt x="18425" y="3175"/>
                  </a:lnTo>
                  <a:lnTo>
                    <a:pt x="17672" y="2463"/>
                  </a:lnTo>
                  <a:lnTo>
                    <a:pt x="16836" y="1837"/>
                  </a:lnTo>
                  <a:lnTo>
                    <a:pt x="15917" y="1336"/>
                  </a:lnTo>
                  <a:lnTo>
                    <a:pt x="15459" y="1086"/>
                  </a:lnTo>
                  <a:lnTo>
                    <a:pt x="14999" y="877"/>
                  </a:lnTo>
                  <a:lnTo>
                    <a:pt x="14497" y="667"/>
                  </a:lnTo>
                  <a:lnTo>
                    <a:pt x="13996" y="501"/>
                  </a:lnTo>
                  <a:lnTo>
                    <a:pt x="13495" y="376"/>
                  </a:lnTo>
                  <a:lnTo>
                    <a:pt x="12951" y="250"/>
                  </a:lnTo>
                  <a:lnTo>
                    <a:pt x="12450" y="125"/>
                  </a:lnTo>
                  <a:lnTo>
                    <a:pt x="11906" y="82"/>
                  </a:lnTo>
                  <a:lnTo>
                    <a:pt x="11364" y="41"/>
                  </a:lnTo>
                  <a:lnTo>
                    <a:pt x="1077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793c3dfcdb_0_31"/>
            <p:cNvSpPr/>
            <p:nvPr/>
          </p:nvSpPr>
          <p:spPr>
            <a:xfrm>
              <a:off x="20629" y="21721"/>
              <a:ext cx="136404" cy="1436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3" y="0"/>
                  </a:moveTo>
                  <a:lnTo>
                    <a:pt x="9685" y="54"/>
                  </a:lnTo>
                  <a:lnTo>
                    <a:pt x="8597" y="217"/>
                  </a:lnTo>
                  <a:lnTo>
                    <a:pt x="7563" y="489"/>
                  </a:lnTo>
                  <a:lnTo>
                    <a:pt x="6582" y="871"/>
                  </a:lnTo>
                  <a:lnTo>
                    <a:pt x="5657" y="1305"/>
                  </a:lnTo>
                  <a:lnTo>
                    <a:pt x="4788" y="1850"/>
                  </a:lnTo>
                  <a:lnTo>
                    <a:pt x="3917" y="2502"/>
                  </a:lnTo>
                  <a:lnTo>
                    <a:pt x="3155" y="3210"/>
                  </a:lnTo>
                  <a:lnTo>
                    <a:pt x="2446" y="3972"/>
                  </a:lnTo>
                  <a:lnTo>
                    <a:pt x="1850" y="4787"/>
                  </a:lnTo>
                  <a:lnTo>
                    <a:pt x="1305" y="5659"/>
                  </a:lnTo>
                  <a:lnTo>
                    <a:pt x="869" y="6637"/>
                  </a:lnTo>
                  <a:lnTo>
                    <a:pt x="489" y="7618"/>
                  </a:lnTo>
                  <a:lnTo>
                    <a:pt x="217" y="8650"/>
                  </a:lnTo>
                  <a:lnTo>
                    <a:pt x="54" y="9684"/>
                  </a:lnTo>
                  <a:lnTo>
                    <a:pt x="0" y="10826"/>
                  </a:lnTo>
                  <a:lnTo>
                    <a:pt x="54" y="11916"/>
                  </a:lnTo>
                  <a:lnTo>
                    <a:pt x="217" y="13004"/>
                  </a:lnTo>
                  <a:lnTo>
                    <a:pt x="489" y="14036"/>
                  </a:lnTo>
                  <a:lnTo>
                    <a:pt x="869" y="15017"/>
                  </a:lnTo>
                  <a:lnTo>
                    <a:pt x="1305" y="15941"/>
                  </a:lnTo>
                  <a:lnTo>
                    <a:pt x="1850" y="16813"/>
                  </a:lnTo>
                  <a:lnTo>
                    <a:pt x="2446" y="17682"/>
                  </a:lnTo>
                  <a:lnTo>
                    <a:pt x="3155" y="18443"/>
                  </a:lnTo>
                  <a:lnTo>
                    <a:pt x="3917" y="19152"/>
                  </a:lnTo>
                  <a:lnTo>
                    <a:pt x="4788" y="19750"/>
                  </a:lnTo>
                  <a:lnTo>
                    <a:pt x="5657" y="20293"/>
                  </a:lnTo>
                  <a:lnTo>
                    <a:pt x="6582" y="20729"/>
                  </a:lnTo>
                  <a:lnTo>
                    <a:pt x="7563" y="21111"/>
                  </a:lnTo>
                  <a:lnTo>
                    <a:pt x="8597" y="21381"/>
                  </a:lnTo>
                  <a:lnTo>
                    <a:pt x="9685" y="21544"/>
                  </a:lnTo>
                  <a:lnTo>
                    <a:pt x="10773" y="21600"/>
                  </a:lnTo>
                  <a:lnTo>
                    <a:pt x="11915" y="21544"/>
                  </a:lnTo>
                  <a:lnTo>
                    <a:pt x="12949" y="21381"/>
                  </a:lnTo>
                  <a:lnTo>
                    <a:pt x="13984" y="21111"/>
                  </a:lnTo>
                  <a:lnTo>
                    <a:pt x="14962" y="20729"/>
                  </a:lnTo>
                  <a:lnTo>
                    <a:pt x="15941" y="20293"/>
                  </a:lnTo>
                  <a:lnTo>
                    <a:pt x="16812" y="19750"/>
                  </a:lnTo>
                  <a:lnTo>
                    <a:pt x="17630" y="19152"/>
                  </a:lnTo>
                  <a:lnTo>
                    <a:pt x="18389" y="18443"/>
                  </a:lnTo>
                  <a:lnTo>
                    <a:pt x="19098" y="17682"/>
                  </a:lnTo>
                  <a:lnTo>
                    <a:pt x="19750" y="16813"/>
                  </a:lnTo>
                  <a:lnTo>
                    <a:pt x="20295" y="15941"/>
                  </a:lnTo>
                  <a:lnTo>
                    <a:pt x="20731" y="15017"/>
                  </a:lnTo>
                  <a:lnTo>
                    <a:pt x="21111" y="14036"/>
                  </a:lnTo>
                  <a:lnTo>
                    <a:pt x="21383" y="13004"/>
                  </a:lnTo>
                  <a:lnTo>
                    <a:pt x="21546" y="11916"/>
                  </a:lnTo>
                  <a:lnTo>
                    <a:pt x="21600" y="10826"/>
                  </a:lnTo>
                  <a:lnTo>
                    <a:pt x="21546" y="9684"/>
                  </a:lnTo>
                  <a:lnTo>
                    <a:pt x="21383" y="8650"/>
                  </a:lnTo>
                  <a:lnTo>
                    <a:pt x="21111" y="7618"/>
                  </a:lnTo>
                  <a:lnTo>
                    <a:pt x="20731" y="6637"/>
                  </a:lnTo>
                  <a:lnTo>
                    <a:pt x="20295" y="5659"/>
                  </a:lnTo>
                  <a:lnTo>
                    <a:pt x="19750" y="4787"/>
                  </a:lnTo>
                  <a:lnTo>
                    <a:pt x="19098" y="3972"/>
                  </a:lnTo>
                  <a:lnTo>
                    <a:pt x="18389" y="3210"/>
                  </a:lnTo>
                  <a:lnTo>
                    <a:pt x="17630" y="2502"/>
                  </a:lnTo>
                  <a:lnTo>
                    <a:pt x="16812" y="1850"/>
                  </a:lnTo>
                  <a:lnTo>
                    <a:pt x="15941" y="1305"/>
                  </a:lnTo>
                  <a:lnTo>
                    <a:pt x="14962" y="871"/>
                  </a:lnTo>
                  <a:lnTo>
                    <a:pt x="13984" y="489"/>
                  </a:lnTo>
                  <a:lnTo>
                    <a:pt x="12949" y="217"/>
                  </a:lnTo>
                  <a:lnTo>
                    <a:pt x="11915" y="54"/>
                  </a:lnTo>
                  <a:lnTo>
                    <a:pt x="10773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793c3dfcdb_0_31"/>
            <p:cNvSpPr/>
            <p:nvPr/>
          </p:nvSpPr>
          <p:spPr>
            <a:xfrm>
              <a:off x="40891" y="43428"/>
              <a:ext cx="47790" cy="50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59" y="19271"/>
                  </a:lnTo>
                  <a:lnTo>
                    <a:pt x="472" y="17254"/>
                  </a:lnTo>
                  <a:lnTo>
                    <a:pt x="938" y="15079"/>
                  </a:lnTo>
                  <a:lnTo>
                    <a:pt x="1710" y="13209"/>
                  </a:lnTo>
                  <a:lnTo>
                    <a:pt x="2641" y="11192"/>
                  </a:lnTo>
                  <a:lnTo>
                    <a:pt x="3732" y="9482"/>
                  </a:lnTo>
                  <a:lnTo>
                    <a:pt x="4976" y="7772"/>
                  </a:lnTo>
                  <a:lnTo>
                    <a:pt x="6373" y="6215"/>
                  </a:lnTo>
                  <a:lnTo>
                    <a:pt x="7929" y="4818"/>
                  </a:lnTo>
                  <a:lnTo>
                    <a:pt x="9633" y="3573"/>
                  </a:lnTo>
                  <a:lnTo>
                    <a:pt x="11342" y="2489"/>
                  </a:lnTo>
                  <a:lnTo>
                    <a:pt x="13211" y="1557"/>
                  </a:lnTo>
                  <a:lnTo>
                    <a:pt x="15227" y="932"/>
                  </a:lnTo>
                  <a:lnTo>
                    <a:pt x="17249" y="313"/>
                  </a:lnTo>
                  <a:lnTo>
                    <a:pt x="19425" y="0"/>
                  </a:lnTo>
                  <a:lnTo>
                    <a:pt x="216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793c3dfcdb_0_31"/>
            <p:cNvSpPr/>
            <p:nvPr/>
          </p:nvSpPr>
          <p:spPr>
            <a:xfrm>
              <a:off x="143303" y="156329"/>
              <a:ext cx="86940" cy="912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3601"/>
                  </a:moveTo>
                  <a:lnTo>
                    <a:pt x="17418" y="21086"/>
                  </a:lnTo>
                  <a:lnTo>
                    <a:pt x="17930" y="21431"/>
                  </a:lnTo>
                  <a:lnTo>
                    <a:pt x="18270" y="21516"/>
                  </a:lnTo>
                  <a:lnTo>
                    <a:pt x="18613" y="21600"/>
                  </a:lnTo>
                  <a:lnTo>
                    <a:pt x="18953" y="21516"/>
                  </a:lnTo>
                  <a:lnTo>
                    <a:pt x="19209" y="21431"/>
                  </a:lnTo>
                  <a:lnTo>
                    <a:pt x="19549" y="21259"/>
                  </a:lnTo>
                  <a:lnTo>
                    <a:pt x="19809" y="21086"/>
                  </a:lnTo>
                  <a:lnTo>
                    <a:pt x="21344" y="19545"/>
                  </a:lnTo>
                  <a:lnTo>
                    <a:pt x="21516" y="19200"/>
                  </a:lnTo>
                  <a:lnTo>
                    <a:pt x="21600" y="18858"/>
                  </a:lnTo>
                  <a:lnTo>
                    <a:pt x="21600" y="18256"/>
                  </a:lnTo>
                  <a:lnTo>
                    <a:pt x="21516" y="17915"/>
                  </a:lnTo>
                  <a:lnTo>
                    <a:pt x="21344" y="17658"/>
                  </a:lnTo>
                  <a:lnTo>
                    <a:pt x="21088" y="17317"/>
                  </a:lnTo>
                  <a:lnTo>
                    <a:pt x="375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g793c3dfcdb_0_31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cxnSp>
        <p:nvCxnSpPr>
          <p:cNvPr id="127" name="Google Shape;127;g793c3dfcdb_0_31"/>
          <p:cNvCxnSpPr/>
          <p:nvPr/>
        </p:nvCxnSpPr>
        <p:spPr>
          <a:xfrm rot="10800000" flipH="1">
            <a:off x="2738126" y="2539482"/>
            <a:ext cx="898800" cy="248700"/>
          </a:xfrm>
          <a:prstGeom prst="straightConnector1">
            <a:avLst/>
          </a:prstGeom>
          <a:noFill/>
          <a:ln w="9525" cap="flat" cmpd="sng">
            <a:solidFill>
              <a:srgbClr val="E7C58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g793c3dfcdb_0_31"/>
          <p:cNvCxnSpPr/>
          <p:nvPr/>
        </p:nvCxnSpPr>
        <p:spPr>
          <a:xfrm>
            <a:off x="5109651" y="2501932"/>
            <a:ext cx="821700" cy="324600"/>
          </a:xfrm>
          <a:prstGeom prst="straightConnector1">
            <a:avLst/>
          </a:prstGeom>
          <a:noFill/>
          <a:ln w="9525" cap="flat" cmpd="sng">
            <a:solidFill>
              <a:srgbClr val="E7C586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32" name="Google Shape;132;g793c3dfcdb_0_31"/>
          <p:cNvGrpSpPr/>
          <p:nvPr/>
        </p:nvGrpSpPr>
        <p:grpSpPr>
          <a:xfrm rot="1378734">
            <a:off x="2336250" y="3169350"/>
            <a:ext cx="222628" cy="468506"/>
            <a:chOff x="6474324" y="610836"/>
            <a:chExt cx="1863594" cy="3921804"/>
          </a:xfrm>
        </p:grpSpPr>
        <p:sp>
          <p:nvSpPr>
            <p:cNvPr id="133" name="Google Shape;133;g793c3dfcdb_0_31"/>
            <p:cNvSpPr/>
            <p:nvPr/>
          </p:nvSpPr>
          <p:spPr>
            <a:xfrm>
              <a:off x="6474324" y="610836"/>
              <a:ext cx="1863594" cy="3921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2" y="858"/>
                  </a:moveTo>
                  <a:lnTo>
                    <a:pt x="10941" y="884"/>
                  </a:lnTo>
                  <a:lnTo>
                    <a:pt x="11110" y="911"/>
                  </a:lnTo>
                  <a:lnTo>
                    <a:pt x="11223" y="1072"/>
                  </a:lnTo>
                  <a:lnTo>
                    <a:pt x="11167" y="1152"/>
                  </a:lnTo>
                  <a:lnTo>
                    <a:pt x="11110" y="1233"/>
                  </a:lnTo>
                  <a:lnTo>
                    <a:pt x="10941" y="1260"/>
                  </a:lnTo>
                  <a:lnTo>
                    <a:pt x="10772" y="1287"/>
                  </a:lnTo>
                  <a:lnTo>
                    <a:pt x="10603" y="1260"/>
                  </a:lnTo>
                  <a:lnTo>
                    <a:pt x="10490" y="1233"/>
                  </a:lnTo>
                  <a:lnTo>
                    <a:pt x="10378" y="1152"/>
                  </a:lnTo>
                  <a:lnTo>
                    <a:pt x="10321" y="1072"/>
                  </a:lnTo>
                  <a:lnTo>
                    <a:pt x="10378" y="992"/>
                  </a:lnTo>
                  <a:lnTo>
                    <a:pt x="10490" y="911"/>
                  </a:lnTo>
                  <a:lnTo>
                    <a:pt x="10603" y="884"/>
                  </a:lnTo>
                  <a:lnTo>
                    <a:pt x="10772" y="858"/>
                  </a:lnTo>
                  <a:close/>
                  <a:moveTo>
                    <a:pt x="12407" y="1769"/>
                  </a:moveTo>
                  <a:lnTo>
                    <a:pt x="12464" y="1795"/>
                  </a:lnTo>
                  <a:lnTo>
                    <a:pt x="12520" y="1849"/>
                  </a:lnTo>
                  <a:lnTo>
                    <a:pt x="12577" y="1876"/>
                  </a:lnTo>
                  <a:lnTo>
                    <a:pt x="12464" y="1983"/>
                  </a:lnTo>
                  <a:lnTo>
                    <a:pt x="12407" y="1983"/>
                  </a:lnTo>
                  <a:lnTo>
                    <a:pt x="12295" y="2010"/>
                  </a:lnTo>
                  <a:lnTo>
                    <a:pt x="9193" y="2010"/>
                  </a:lnTo>
                  <a:lnTo>
                    <a:pt x="9080" y="1983"/>
                  </a:lnTo>
                  <a:lnTo>
                    <a:pt x="9023" y="1983"/>
                  </a:lnTo>
                  <a:lnTo>
                    <a:pt x="8968" y="1930"/>
                  </a:lnTo>
                  <a:lnTo>
                    <a:pt x="8911" y="1876"/>
                  </a:lnTo>
                  <a:lnTo>
                    <a:pt x="8968" y="1849"/>
                  </a:lnTo>
                  <a:lnTo>
                    <a:pt x="9023" y="1795"/>
                  </a:lnTo>
                  <a:lnTo>
                    <a:pt x="9080" y="1769"/>
                  </a:lnTo>
                  <a:close/>
                  <a:moveTo>
                    <a:pt x="19908" y="3082"/>
                  </a:moveTo>
                  <a:lnTo>
                    <a:pt x="19908" y="18491"/>
                  </a:lnTo>
                  <a:lnTo>
                    <a:pt x="1636" y="18491"/>
                  </a:lnTo>
                  <a:lnTo>
                    <a:pt x="1636" y="3082"/>
                  </a:lnTo>
                  <a:close/>
                  <a:moveTo>
                    <a:pt x="10433" y="19161"/>
                  </a:moveTo>
                  <a:lnTo>
                    <a:pt x="10095" y="19215"/>
                  </a:lnTo>
                  <a:lnTo>
                    <a:pt x="9813" y="19295"/>
                  </a:lnTo>
                  <a:lnTo>
                    <a:pt x="9531" y="19402"/>
                  </a:lnTo>
                  <a:lnTo>
                    <a:pt x="9362" y="19510"/>
                  </a:lnTo>
                  <a:lnTo>
                    <a:pt x="9193" y="19670"/>
                  </a:lnTo>
                  <a:lnTo>
                    <a:pt x="9080" y="19805"/>
                  </a:lnTo>
                  <a:lnTo>
                    <a:pt x="9023" y="19992"/>
                  </a:lnTo>
                  <a:lnTo>
                    <a:pt x="9080" y="20153"/>
                  </a:lnTo>
                  <a:lnTo>
                    <a:pt x="9193" y="20313"/>
                  </a:lnTo>
                  <a:lnTo>
                    <a:pt x="9362" y="20448"/>
                  </a:lnTo>
                  <a:lnTo>
                    <a:pt x="9531" y="20555"/>
                  </a:lnTo>
                  <a:lnTo>
                    <a:pt x="9813" y="20662"/>
                  </a:lnTo>
                  <a:lnTo>
                    <a:pt x="10095" y="20743"/>
                  </a:lnTo>
                  <a:lnTo>
                    <a:pt x="10433" y="20796"/>
                  </a:lnTo>
                  <a:lnTo>
                    <a:pt x="10772" y="20823"/>
                  </a:lnTo>
                  <a:lnTo>
                    <a:pt x="11110" y="20796"/>
                  </a:lnTo>
                  <a:lnTo>
                    <a:pt x="11448" y="20743"/>
                  </a:lnTo>
                  <a:lnTo>
                    <a:pt x="11731" y="20662"/>
                  </a:lnTo>
                  <a:lnTo>
                    <a:pt x="12013" y="20555"/>
                  </a:lnTo>
                  <a:lnTo>
                    <a:pt x="12239" y="20448"/>
                  </a:lnTo>
                  <a:lnTo>
                    <a:pt x="12407" y="20313"/>
                  </a:lnTo>
                  <a:lnTo>
                    <a:pt x="12520" y="19992"/>
                  </a:lnTo>
                  <a:lnTo>
                    <a:pt x="12464" y="19805"/>
                  </a:lnTo>
                  <a:lnTo>
                    <a:pt x="12407" y="19670"/>
                  </a:lnTo>
                  <a:lnTo>
                    <a:pt x="12239" y="19510"/>
                  </a:lnTo>
                  <a:lnTo>
                    <a:pt x="12013" y="19402"/>
                  </a:lnTo>
                  <a:lnTo>
                    <a:pt x="11731" y="19295"/>
                  </a:lnTo>
                  <a:lnTo>
                    <a:pt x="11448" y="19215"/>
                  </a:lnTo>
                  <a:lnTo>
                    <a:pt x="11110" y="19161"/>
                  </a:lnTo>
                  <a:close/>
                  <a:moveTo>
                    <a:pt x="10772" y="19081"/>
                  </a:moveTo>
                  <a:lnTo>
                    <a:pt x="11167" y="19108"/>
                  </a:lnTo>
                  <a:lnTo>
                    <a:pt x="11505" y="19161"/>
                  </a:lnTo>
                  <a:lnTo>
                    <a:pt x="11844" y="19242"/>
                  </a:lnTo>
                  <a:lnTo>
                    <a:pt x="12126" y="19349"/>
                  </a:lnTo>
                  <a:lnTo>
                    <a:pt x="12351" y="19483"/>
                  </a:lnTo>
                  <a:lnTo>
                    <a:pt x="12520" y="19643"/>
                  </a:lnTo>
                  <a:lnTo>
                    <a:pt x="12633" y="19805"/>
                  </a:lnTo>
                  <a:lnTo>
                    <a:pt x="12690" y="19992"/>
                  </a:lnTo>
                  <a:lnTo>
                    <a:pt x="12633" y="20153"/>
                  </a:lnTo>
                  <a:lnTo>
                    <a:pt x="12520" y="20340"/>
                  </a:lnTo>
                  <a:lnTo>
                    <a:pt x="12351" y="20474"/>
                  </a:lnTo>
                  <a:lnTo>
                    <a:pt x="12126" y="20608"/>
                  </a:lnTo>
                  <a:lnTo>
                    <a:pt x="11844" y="20716"/>
                  </a:lnTo>
                  <a:lnTo>
                    <a:pt x="11505" y="20796"/>
                  </a:lnTo>
                  <a:lnTo>
                    <a:pt x="11167" y="20850"/>
                  </a:lnTo>
                  <a:lnTo>
                    <a:pt x="10772" y="20876"/>
                  </a:lnTo>
                  <a:lnTo>
                    <a:pt x="10433" y="20850"/>
                  </a:lnTo>
                  <a:lnTo>
                    <a:pt x="10039" y="20796"/>
                  </a:lnTo>
                  <a:lnTo>
                    <a:pt x="9757" y="20716"/>
                  </a:lnTo>
                  <a:lnTo>
                    <a:pt x="9474" y="20608"/>
                  </a:lnTo>
                  <a:lnTo>
                    <a:pt x="9249" y="20474"/>
                  </a:lnTo>
                  <a:lnTo>
                    <a:pt x="9080" y="20340"/>
                  </a:lnTo>
                  <a:lnTo>
                    <a:pt x="8968" y="20153"/>
                  </a:lnTo>
                  <a:lnTo>
                    <a:pt x="8911" y="19992"/>
                  </a:lnTo>
                  <a:lnTo>
                    <a:pt x="8968" y="19805"/>
                  </a:lnTo>
                  <a:lnTo>
                    <a:pt x="9080" y="19643"/>
                  </a:lnTo>
                  <a:lnTo>
                    <a:pt x="9249" y="19483"/>
                  </a:lnTo>
                  <a:lnTo>
                    <a:pt x="9474" y="19349"/>
                  </a:lnTo>
                  <a:lnTo>
                    <a:pt x="9757" y="19242"/>
                  </a:lnTo>
                  <a:lnTo>
                    <a:pt x="10039" y="19161"/>
                  </a:lnTo>
                  <a:lnTo>
                    <a:pt x="10433" y="19108"/>
                  </a:lnTo>
                  <a:lnTo>
                    <a:pt x="10772" y="19081"/>
                  </a:lnTo>
                  <a:close/>
                  <a:moveTo>
                    <a:pt x="3272" y="268"/>
                  </a:moveTo>
                  <a:lnTo>
                    <a:pt x="2708" y="295"/>
                  </a:lnTo>
                  <a:lnTo>
                    <a:pt x="2200" y="375"/>
                  </a:lnTo>
                  <a:lnTo>
                    <a:pt x="1749" y="482"/>
                  </a:lnTo>
                  <a:lnTo>
                    <a:pt x="1354" y="643"/>
                  </a:lnTo>
                  <a:lnTo>
                    <a:pt x="1072" y="831"/>
                  </a:lnTo>
                  <a:lnTo>
                    <a:pt x="790" y="1045"/>
                  </a:lnTo>
                  <a:lnTo>
                    <a:pt x="621" y="1287"/>
                  </a:lnTo>
                  <a:lnTo>
                    <a:pt x="621" y="20287"/>
                  </a:lnTo>
                  <a:lnTo>
                    <a:pt x="790" y="20528"/>
                  </a:lnTo>
                  <a:lnTo>
                    <a:pt x="1072" y="20743"/>
                  </a:lnTo>
                  <a:lnTo>
                    <a:pt x="1354" y="20930"/>
                  </a:lnTo>
                  <a:lnTo>
                    <a:pt x="1749" y="21091"/>
                  </a:lnTo>
                  <a:lnTo>
                    <a:pt x="2200" y="21198"/>
                  </a:lnTo>
                  <a:lnTo>
                    <a:pt x="2708" y="21278"/>
                  </a:lnTo>
                  <a:lnTo>
                    <a:pt x="3272" y="21305"/>
                  </a:lnTo>
                  <a:lnTo>
                    <a:pt x="18329" y="21305"/>
                  </a:lnTo>
                  <a:lnTo>
                    <a:pt x="18893" y="21278"/>
                  </a:lnTo>
                  <a:lnTo>
                    <a:pt x="19401" y="21198"/>
                  </a:lnTo>
                  <a:lnTo>
                    <a:pt x="19852" y="21091"/>
                  </a:lnTo>
                  <a:lnTo>
                    <a:pt x="20247" y="20930"/>
                  </a:lnTo>
                  <a:lnTo>
                    <a:pt x="20528" y="20743"/>
                  </a:lnTo>
                  <a:lnTo>
                    <a:pt x="20811" y="20528"/>
                  </a:lnTo>
                  <a:lnTo>
                    <a:pt x="20979" y="20287"/>
                  </a:lnTo>
                  <a:lnTo>
                    <a:pt x="21036" y="20046"/>
                  </a:lnTo>
                  <a:lnTo>
                    <a:pt x="21036" y="1528"/>
                  </a:lnTo>
                  <a:lnTo>
                    <a:pt x="20979" y="1287"/>
                  </a:lnTo>
                  <a:lnTo>
                    <a:pt x="20811" y="1045"/>
                  </a:lnTo>
                  <a:lnTo>
                    <a:pt x="20528" y="831"/>
                  </a:lnTo>
                  <a:lnTo>
                    <a:pt x="20247" y="643"/>
                  </a:lnTo>
                  <a:lnTo>
                    <a:pt x="19852" y="482"/>
                  </a:lnTo>
                  <a:lnTo>
                    <a:pt x="19401" y="375"/>
                  </a:lnTo>
                  <a:lnTo>
                    <a:pt x="18893" y="295"/>
                  </a:lnTo>
                  <a:lnTo>
                    <a:pt x="18329" y="268"/>
                  </a:lnTo>
                  <a:close/>
                  <a:moveTo>
                    <a:pt x="18329" y="214"/>
                  </a:moveTo>
                  <a:lnTo>
                    <a:pt x="18893" y="241"/>
                  </a:lnTo>
                  <a:lnTo>
                    <a:pt x="19457" y="322"/>
                  </a:lnTo>
                  <a:lnTo>
                    <a:pt x="19908" y="429"/>
                  </a:lnTo>
                  <a:lnTo>
                    <a:pt x="20303" y="590"/>
                  </a:lnTo>
                  <a:lnTo>
                    <a:pt x="20641" y="804"/>
                  </a:lnTo>
                  <a:lnTo>
                    <a:pt x="20923" y="1019"/>
                  </a:lnTo>
                  <a:lnTo>
                    <a:pt x="21092" y="1260"/>
                  </a:lnTo>
                  <a:lnTo>
                    <a:pt x="21149" y="1528"/>
                  </a:lnTo>
                  <a:lnTo>
                    <a:pt x="21149" y="20046"/>
                  </a:lnTo>
                  <a:lnTo>
                    <a:pt x="21092" y="20313"/>
                  </a:lnTo>
                  <a:lnTo>
                    <a:pt x="20923" y="20555"/>
                  </a:lnTo>
                  <a:lnTo>
                    <a:pt x="20641" y="20796"/>
                  </a:lnTo>
                  <a:lnTo>
                    <a:pt x="20303" y="20983"/>
                  </a:lnTo>
                  <a:lnTo>
                    <a:pt x="19908" y="21144"/>
                  </a:lnTo>
                  <a:lnTo>
                    <a:pt x="19457" y="21278"/>
                  </a:lnTo>
                  <a:lnTo>
                    <a:pt x="18893" y="21359"/>
                  </a:lnTo>
                  <a:lnTo>
                    <a:pt x="18329" y="21386"/>
                  </a:lnTo>
                  <a:lnTo>
                    <a:pt x="3272" y="21386"/>
                  </a:lnTo>
                  <a:lnTo>
                    <a:pt x="2708" y="21359"/>
                  </a:lnTo>
                  <a:lnTo>
                    <a:pt x="2143" y="21278"/>
                  </a:lnTo>
                  <a:lnTo>
                    <a:pt x="1692" y="21144"/>
                  </a:lnTo>
                  <a:lnTo>
                    <a:pt x="1298" y="20983"/>
                  </a:lnTo>
                  <a:lnTo>
                    <a:pt x="959" y="20796"/>
                  </a:lnTo>
                  <a:lnTo>
                    <a:pt x="677" y="20555"/>
                  </a:lnTo>
                  <a:lnTo>
                    <a:pt x="508" y="20313"/>
                  </a:lnTo>
                  <a:lnTo>
                    <a:pt x="451" y="20046"/>
                  </a:lnTo>
                  <a:lnTo>
                    <a:pt x="451" y="1528"/>
                  </a:lnTo>
                  <a:lnTo>
                    <a:pt x="508" y="1260"/>
                  </a:lnTo>
                  <a:lnTo>
                    <a:pt x="677" y="1019"/>
                  </a:lnTo>
                  <a:lnTo>
                    <a:pt x="959" y="804"/>
                  </a:lnTo>
                  <a:lnTo>
                    <a:pt x="1298" y="590"/>
                  </a:lnTo>
                  <a:lnTo>
                    <a:pt x="1692" y="429"/>
                  </a:lnTo>
                  <a:lnTo>
                    <a:pt x="2143" y="322"/>
                  </a:lnTo>
                  <a:lnTo>
                    <a:pt x="2708" y="241"/>
                  </a:lnTo>
                  <a:lnTo>
                    <a:pt x="3272" y="214"/>
                  </a:lnTo>
                  <a:close/>
                  <a:moveTo>
                    <a:pt x="3272" y="0"/>
                  </a:moveTo>
                  <a:lnTo>
                    <a:pt x="2595" y="27"/>
                  </a:lnTo>
                  <a:lnTo>
                    <a:pt x="2030" y="107"/>
                  </a:lnTo>
                  <a:lnTo>
                    <a:pt x="1466" y="241"/>
                  </a:lnTo>
                  <a:lnTo>
                    <a:pt x="959" y="456"/>
                  </a:lnTo>
                  <a:lnTo>
                    <a:pt x="564" y="670"/>
                  </a:lnTo>
                  <a:lnTo>
                    <a:pt x="226" y="938"/>
                  </a:lnTo>
                  <a:lnTo>
                    <a:pt x="56" y="1233"/>
                  </a:lnTo>
                  <a:lnTo>
                    <a:pt x="0" y="1528"/>
                  </a:lnTo>
                  <a:lnTo>
                    <a:pt x="0" y="20046"/>
                  </a:lnTo>
                  <a:lnTo>
                    <a:pt x="56" y="20340"/>
                  </a:lnTo>
                  <a:lnTo>
                    <a:pt x="226" y="20635"/>
                  </a:lnTo>
                  <a:lnTo>
                    <a:pt x="564" y="20903"/>
                  </a:lnTo>
                  <a:lnTo>
                    <a:pt x="959" y="21144"/>
                  </a:lnTo>
                  <a:lnTo>
                    <a:pt x="1466" y="21332"/>
                  </a:lnTo>
                  <a:lnTo>
                    <a:pt x="2030" y="21466"/>
                  </a:lnTo>
                  <a:lnTo>
                    <a:pt x="2595" y="21573"/>
                  </a:lnTo>
                  <a:lnTo>
                    <a:pt x="3272" y="21600"/>
                  </a:lnTo>
                  <a:lnTo>
                    <a:pt x="18329" y="21600"/>
                  </a:lnTo>
                  <a:lnTo>
                    <a:pt x="19005" y="21573"/>
                  </a:lnTo>
                  <a:lnTo>
                    <a:pt x="19570" y="21466"/>
                  </a:lnTo>
                  <a:lnTo>
                    <a:pt x="20134" y="21332"/>
                  </a:lnTo>
                  <a:lnTo>
                    <a:pt x="20641" y="21144"/>
                  </a:lnTo>
                  <a:lnTo>
                    <a:pt x="21036" y="20903"/>
                  </a:lnTo>
                  <a:lnTo>
                    <a:pt x="21374" y="20635"/>
                  </a:lnTo>
                  <a:lnTo>
                    <a:pt x="21544" y="20340"/>
                  </a:lnTo>
                  <a:lnTo>
                    <a:pt x="21600" y="20046"/>
                  </a:lnTo>
                  <a:lnTo>
                    <a:pt x="21600" y="1528"/>
                  </a:lnTo>
                  <a:lnTo>
                    <a:pt x="21544" y="1233"/>
                  </a:lnTo>
                  <a:lnTo>
                    <a:pt x="21374" y="938"/>
                  </a:lnTo>
                  <a:lnTo>
                    <a:pt x="21036" y="670"/>
                  </a:lnTo>
                  <a:lnTo>
                    <a:pt x="20641" y="456"/>
                  </a:lnTo>
                  <a:lnTo>
                    <a:pt x="20134" y="241"/>
                  </a:lnTo>
                  <a:lnTo>
                    <a:pt x="19570" y="107"/>
                  </a:lnTo>
                  <a:lnTo>
                    <a:pt x="19005" y="27"/>
                  </a:lnTo>
                  <a:lnTo>
                    <a:pt x="1832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" name="Google Shape;134;g793c3dfcdb_0_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04900" y="1199375"/>
              <a:ext cx="1435625" cy="2757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g793c3dfcdb_0_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9450" y="1476725"/>
              <a:ext cx="998900" cy="73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g793c3dfcdb_0_3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18282" y="3645682"/>
              <a:ext cx="775673" cy="2377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420482-4E95-674B-9664-12C651A1F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878" y="1978698"/>
            <a:ext cx="1328824" cy="2163667"/>
          </a:xfrm>
          <a:prstGeom prst="rect">
            <a:avLst/>
          </a:prstGeom>
        </p:spPr>
      </p:pic>
      <p:sp>
        <p:nvSpPr>
          <p:cNvPr id="131" name="Google Shape;131;g793c3dfcdb_0_31"/>
          <p:cNvSpPr/>
          <p:nvPr/>
        </p:nvSpPr>
        <p:spPr>
          <a:xfrm>
            <a:off x="6572431" y="1534982"/>
            <a:ext cx="1547700" cy="29835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72" y="858"/>
                </a:moveTo>
                <a:lnTo>
                  <a:pt x="10941" y="884"/>
                </a:lnTo>
                <a:lnTo>
                  <a:pt x="11110" y="911"/>
                </a:lnTo>
                <a:lnTo>
                  <a:pt x="11223" y="1072"/>
                </a:lnTo>
                <a:lnTo>
                  <a:pt x="11167" y="1152"/>
                </a:lnTo>
                <a:lnTo>
                  <a:pt x="11110" y="1233"/>
                </a:lnTo>
                <a:lnTo>
                  <a:pt x="10941" y="1260"/>
                </a:lnTo>
                <a:lnTo>
                  <a:pt x="10772" y="1287"/>
                </a:lnTo>
                <a:lnTo>
                  <a:pt x="10603" y="1260"/>
                </a:lnTo>
                <a:lnTo>
                  <a:pt x="10490" y="1233"/>
                </a:lnTo>
                <a:lnTo>
                  <a:pt x="10378" y="1152"/>
                </a:lnTo>
                <a:lnTo>
                  <a:pt x="10321" y="1072"/>
                </a:lnTo>
                <a:lnTo>
                  <a:pt x="10378" y="992"/>
                </a:lnTo>
                <a:lnTo>
                  <a:pt x="10490" y="911"/>
                </a:lnTo>
                <a:lnTo>
                  <a:pt x="10603" y="884"/>
                </a:lnTo>
                <a:lnTo>
                  <a:pt x="10772" y="858"/>
                </a:lnTo>
                <a:close/>
                <a:moveTo>
                  <a:pt x="12407" y="1769"/>
                </a:moveTo>
                <a:lnTo>
                  <a:pt x="12464" y="1795"/>
                </a:lnTo>
                <a:lnTo>
                  <a:pt x="12520" y="1849"/>
                </a:lnTo>
                <a:lnTo>
                  <a:pt x="12577" y="1876"/>
                </a:lnTo>
                <a:lnTo>
                  <a:pt x="12464" y="1983"/>
                </a:lnTo>
                <a:lnTo>
                  <a:pt x="12407" y="1983"/>
                </a:lnTo>
                <a:lnTo>
                  <a:pt x="12295" y="2010"/>
                </a:lnTo>
                <a:lnTo>
                  <a:pt x="9193" y="2010"/>
                </a:lnTo>
                <a:lnTo>
                  <a:pt x="9080" y="1983"/>
                </a:lnTo>
                <a:lnTo>
                  <a:pt x="9023" y="1983"/>
                </a:lnTo>
                <a:lnTo>
                  <a:pt x="8968" y="1930"/>
                </a:lnTo>
                <a:lnTo>
                  <a:pt x="8911" y="1876"/>
                </a:lnTo>
                <a:lnTo>
                  <a:pt x="8968" y="1849"/>
                </a:lnTo>
                <a:lnTo>
                  <a:pt x="9023" y="1795"/>
                </a:lnTo>
                <a:lnTo>
                  <a:pt x="9080" y="1769"/>
                </a:lnTo>
                <a:close/>
                <a:moveTo>
                  <a:pt x="19908" y="3082"/>
                </a:moveTo>
                <a:lnTo>
                  <a:pt x="19908" y="18491"/>
                </a:lnTo>
                <a:lnTo>
                  <a:pt x="1636" y="18491"/>
                </a:lnTo>
                <a:lnTo>
                  <a:pt x="1636" y="3082"/>
                </a:lnTo>
                <a:close/>
                <a:moveTo>
                  <a:pt x="10433" y="19161"/>
                </a:moveTo>
                <a:lnTo>
                  <a:pt x="10095" y="19215"/>
                </a:lnTo>
                <a:lnTo>
                  <a:pt x="9813" y="19295"/>
                </a:lnTo>
                <a:lnTo>
                  <a:pt x="9531" y="19402"/>
                </a:lnTo>
                <a:lnTo>
                  <a:pt x="9362" y="19510"/>
                </a:lnTo>
                <a:lnTo>
                  <a:pt x="9193" y="19670"/>
                </a:lnTo>
                <a:lnTo>
                  <a:pt x="9080" y="19805"/>
                </a:lnTo>
                <a:lnTo>
                  <a:pt x="9023" y="19992"/>
                </a:lnTo>
                <a:lnTo>
                  <a:pt x="9080" y="20153"/>
                </a:lnTo>
                <a:lnTo>
                  <a:pt x="9193" y="20313"/>
                </a:lnTo>
                <a:lnTo>
                  <a:pt x="9362" y="20448"/>
                </a:lnTo>
                <a:lnTo>
                  <a:pt x="9531" y="20555"/>
                </a:lnTo>
                <a:lnTo>
                  <a:pt x="9813" y="20662"/>
                </a:lnTo>
                <a:lnTo>
                  <a:pt x="10095" y="20743"/>
                </a:lnTo>
                <a:lnTo>
                  <a:pt x="10433" y="20796"/>
                </a:lnTo>
                <a:lnTo>
                  <a:pt x="10772" y="20823"/>
                </a:lnTo>
                <a:lnTo>
                  <a:pt x="11110" y="20796"/>
                </a:lnTo>
                <a:lnTo>
                  <a:pt x="11448" y="20743"/>
                </a:lnTo>
                <a:lnTo>
                  <a:pt x="11731" y="20662"/>
                </a:lnTo>
                <a:lnTo>
                  <a:pt x="12013" y="20555"/>
                </a:lnTo>
                <a:lnTo>
                  <a:pt x="12239" y="20448"/>
                </a:lnTo>
                <a:lnTo>
                  <a:pt x="12407" y="20313"/>
                </a:lnTo>
                <a:lnTo>
                  <a:pt x="12520" y="19992"/>
                </a:lnTo>
                <a:lnTo>
                  <a:pt x="12464" y="19805"/>
                </a:lnTo>
                <a:lnTo>
                  <a:pt x="12407" y="19670"/>
                </a:lnTo>
                <a:lnTo>
                  <a:pt x="12239" y="19510"/>
                </a:lnTo>
                <a:lnTo>
                  <a:pt x="12013" y="19402"/>
                </a:lnTo>
                <a:lnTo>
                  <a:pt x="11731" y="19295"/>
                </a:lnTo>
                <a:lnTo>
                  <a:pt x="11448" y="19215"/>
                </a:lnTo>
                <a:lnTo>
                  <a:pt x="11110" y="19161"/>
                </a:lnTo>
                <a:close/>
                <a:moveTo>
                  <a:pt x="10772" y="19081"/>
                </a:moveTo>
                <a:lnTo>
                  <a:pt x="11167" y="19108"/>
                </a:lnTo>
                <a:lnTo>
                  <a:pt x="11505" y="19161"/>
                </a:lnTo>
                <a:lnTo>
                  <a:pt x="11844" y="19242"/>
                </a:lnTo>
                <a:lnTo>
                  <a:pt x="12126" y="19349"/>
                </a:lnTo>
                <a:lnTo>
                  <a:pt x="12351" y="19483"/>
                </a:lnTo>
                <a:lnTo>
                  <a:pt x="12520" y="19643"/>
                </a:lnTo>
                <a:lnTo>
                  <a:pt x="12633" y="19805"/>
                </a:lnTo>
                <a:lnTo>
                  <a:pt x="12690" y="19992"/>
                </a:lnTo>
                <a:lnTo>
                  <a:pt x="12633" y="20153"/>
                </a:lnTo>
                <a:lnTo>
                  <a:pt x="12520" y="20340"/>
                </a:lnTo>
                <a:lnTo>
                  <a:pt x="12351" y="20474"/>
                </a:lnTo>
                <a:lnTo>
                  <a:pt x="12126" y="20608"/>
                </a:lnTo>
                <a:lnTo>
                  <a:pt x="11844" y="20716"/>
                </a:lnTo>
                <a:lnTo>
                  <a:pt x="11505" y="20796"/>
                </a:lnTo>
                <a:lnTo>
                  <a:pt x="11167" y="20850"/>
                </a:lnTo>
                <a:lnTo>
                  <a:pt x="10772" y="20876"/>
                </a:lnTo>
                <a:lnTo>
                  <a:pt x="10433" y="20850"/>
                </a:lnTo>
                <a:lnTo>
                  <a:pt x="10039" y="20796"/>
                </a:lnTo>
                <a:lnTo>
                  <a:pt x="9757" y="20716"/>
                </a:lnTo>
                <a:lnTo>
                  <a:pt x="9474" y="20608"/>
                </a:lnTo>
                <a:lnTo>
                  <a:pt x="9249" y="20474"/>
                </a:lnTo>
                <a:lnTo>
                  <a:pt x="9080" y="20340"/>
                </a:lnTo>
                <a:lnTo>
                  <a:pt x="8968" y="20153"/>
                </a:lnTo>
                <a:lnTo>
                  <a:pt x="8911" y="19992"/>
                </a:lnTo>
                <a:lnTo>
                  <a:pt x="8968" y="19805"/>
                </a:lnTo>
                <a:lnTo>
                  <a:pt x="9080" y="19643"/>
                </a:lnTo>
                <a:lnTo>
                  <a:pt x="9249" y="19483"/>
                </a:lnTo>
                <a:lnTo>
                  <a:pt x="9474" y="19349"/>
                </a:lnTo>
                <a:lnTo>
                  <a:pt x="9757" y="19242"/>
                </a:lnTo>
                <a:lnTo>
                  <a:pt x="10039" y="19161"/>
                </a:lnTo>
                <a:lnTo>
                  <a:pt x="10433" y="19108"/>
                </a:lnTo>
                <a:lnTo>
                  <a:pt x="10772" y="19081"/>
                </a:lnTo>
                <a:close/>
                <a:moveTo>
                  <a:pt x="3272" y="268"/>
                </a:moveTo>
                <a:lnTo>
                  <a:pt x="2708" y="295"/>
                </a:lnTo>
                <a:lnTo>
                  <a:pt x="2200" y="375"/>
                </a:lnTo>
                <a:lnTo>
                  <a:pt x="1749" y="482"/>
                </a:lnTo>
                <a:lnTo>
                  <a:pt x="1354" y="643"/>
                </a:lnTo>
                <a:lnTo>
                  <a:pt x="1072" y="831"/>
                </a:lnTo>
                <a:lnTo>
                  <a:pt x="790" y="1045"/>
                </a:lnTo>
                <a:lnTo>
                  <a:pt x="621" y="1287"/>
                </a:lnTo>
                <a:lnTo>
                  <a:pt x="621" y="20287"/>
                </a:lnTo>
                <a:lnTo>
                  <a:pt x="790" y="20528"/>
                </a:lnTo>
                <a:lnTo>
                  <a:pt x="1072" y="20743"/>
                </a:lnTo>
                <a:lnTo>
                  <a:pt x="1354" y="20930"/>
                </a:lnTo>
                <a:lnTo>
                  <a:pt x="1749" y="21091"/>
                </a:lnTo>
                <a:lnTo>
                  <a:pt x="2200" y="21198"/>
                </a:lnTo>
                <a:lnTo>
                  <a:pt x="2708" y="21278"/>
                </a:lnTo>
                <a:lnTo>
                  <a:pt x="3272" y="21305"/>
                </a:lnTo>
                <a:lnTo>
                  <a:pt x="18329" y="21305"/>
                </a:lnTo>
                <a:lnTo>
                  <a:pt x="18893" y="21278"/>
                </a:lnTo>
                <a:lnTo>
                  <a:pt x="19401" y="21198"/>
                </a:lnTo>
                <a:lnTo>
                  <a:pt x="19852" y="21091"/>
                </a:lnTo>
                <a:lnTo>
                  <a:pt x="20247" y="20930"/>
                </a:lnTo>
                <a:lnTo>
                  <a:pt x="20528" y="20743"/>
                </a:lnTo>
                <a:lnTo>
                  <a:pt x="20811" y="20528"/>
                </a:lnTo>
                <a:lnTo>
                  <a:pt x="20979" y="20287"/>
                </a:lnTo>
                <a:lnTo>
                  <a:pt x="21036" y="20046"/>
                </a:lnTo>
                <a:lnTo>
                  <a:pt x="21036" y="1528"/>
                </a:lnTo>
                <a:lnTo>
                  <a:pt x="20979" y="1287"/>
                </a:lnTo>
                <a:lnTo>
                  <a:pt x="20811" y="1045"/>
                </a:lnTo>
                <a:lnTo>
                  <a:pt x="20528" y="831"/>
                </a:lnTo>
                <a:lnTo>
                  <a:pt x="20247" y="643"/>
                </a:lnTo>
                <a:lnTo>
                  <a:pt x="19852" y="482"/>
                </a:lnTo>
                <a:lnTo>
                  <a:pt x="19401" y="375"/>
                </a:lnTo>
                <a:lnTo>
                  <a:pt x="18893" y="295"/>
                </a:lnTo>
                <a:lnTo>
                  <a:pt x="18329" y="268"/>
                </a:lnTo>
                <a:close/>
                <a:moveTo>
                  <a:pt x="18329" y="214"/>
                </a:moveTo>
                <a:lnTo>
                  <a:pt x="18893" y="241"/>
                </a:lnTo>
                <a:lnTo>
                  <a:pt x="19457" y="322"/>
                </a:lnTo>
                <a:lnTo>
                  <a:pt x="19908" y="429"/>
                </a:lnTo>
                <a:lnTo>
                  <a:pt x="20303" y="590"/>
                </a:lnTo>
                <a:lnTo>
                  <a:pt x="20641" y="804"/>
                </a:lnTo>
                <a:lnTo>
                  <a:pt x="20923" y="1019"/>
                </a:lnTo>
                <a:lnTo>
                  <a:pt x="21092" y="1260"/>
                </a:lnTo>
                <a:lnTo>
                  <a:pt x="21149" y="1528"/>
                </a:lnTo>
                <a:lnTo>
                  <a:pt x="21149" y="20046"/>
                </a:lnTo>
                <a:lnTo>
                  <a:pt x="21092" y="20313"/>
                </a:lnTo>
                <a:lnTo>
                  <a:pt x="20923" y="20555"/>
                </a:lnTo>
                <a:lnTo>
                  <a:pt x="20641" y="20796"/>
                </a:lnTo>
                <a:lnTo>
                  <a:pt x="20303" y="20983"/>
                </a:lnTo>
                <a:lnTo>
                  <a:pt x="19908" y="21144"/>
                </a:lnTo>
                <a:lnTo>
                  <a:pt x="19457" y="21278"/>
                </a:lnTo>
                <a:lnTo>
                  <a:pt x="18893" y="21359"/>
                </a:lnTo>
                <a:lnTo>
                  <a:pt x="18329" y="21386"/>
                </a:lnTo>
                <a:lnTo>
                  <a:pt x="3272" y="21386"/>
                </a:lnTo>
                <a:lnTo>
                  <a:pt x="2708" y="21359"/>
                </a:lnTo>
                <a:lnTo>
                  <a:pt x="2143" y="21278"/>
                </a:lnTo>
                <a:lnTo>
                  <a:pt x="1692" y="21144"/>
                </a:lnTo>
                <a:lnTo>
                  <a:pt x="1298" y="20983"/>
                </a:lnTo>
                <a:lnTo>
                  <a:pt x="959" y="20796"/>
                </a:lnTo>
                <a:lnTo>
                  <a:pt x="677" y="20555"/>
                </a:lnTo>
                <a:lnTo>
                  <a:pt x="508" y="20313"/>
                </a:lnTo>
                <a:lnTo>
                  <a:pt x="451" y="20046"/>
                </a:lnTo>
                <a:lnTo>
                  <a:pt x="451" y="1528"/>
                </a:lnTo>
                <a:lnTo>
                  <a:pt x="508" y="1260"/>
                </a:lnTo>
                <a:lnTo>
                  <a:pt x="677" y="1019"/>
                </a:lnTo>
                <a:lnTo>
                  <a:pt x="959" y="804"/>
                </a:lnTo>
                <a:lnTo>
                  <a:pt x="1298" y="590"/>
                </a:lnTo>
                <a:lnTo>
                  <a:pt x="1692" y="429"/>
                </a:lnTo>
                <a:lnTo>
                  <a:pt x="2143" y="322"/>
                </a:lnTo>
                <a:lnTo>
                  <a:pt x="2708" y="241"/>
                </a:lnTo>
                <a:lnTo>
                  <a:pt x="3272" y="214"/>
                </a:lnTo>
                <a:close/>
                <a:moveTo>
                  <a:pt x="3272" y="0"/>
                </a:moveTo>
                <a:lnTo>
                  <a:pt x="2595" y="27"/>
                </a:lnTo>
                <a:lnTo>
                  <a:pt x="2030" y="107"/>
                </a:lnTo>
                <a:lnTo>
                  <a:pt x="1466" y="241"/>
                </a:lnTo>
                <a:lnTo>
                  <a:pt x="959" y="456"/>
                </a:lnTo>
                <a:lnTo>
                  <a:pt x="564" y="670"/>
                </a:lnTo>
                <a:lnTo>
                  <a:pt x="226" y="938"/>
                </a:lnTo>
                <a:lnTo>
                  <a:pt x="56" y="1233"/>
                </a:lnTo>
                <a:lnTo>
                  <a:pt x="0" y="1528"/>
                </a:lnTo>
                <a:lnTo>
                  <a:pt x="0" y="20046"/>
                </a:lnTo>
                <a:lnTo>
                  <a:pt x="56" y="20340"/>
                </a:lnTo>
                <a:lnTo>
                  <a:pt x="226" y="20635"/>
                </a:lnTo>
                <a:lnTo>
                  <a:pt x="564" y="20903"/>
                </a:lnTo>
                <a:lnTo>
                  <a:pt x="959" y="21144"/>
                </a:lnTo>
                <a:lnTo>
                  <a:pt x="1466" y="21332"/>
                </a:lnTo>
                <a:lnTo>
                  <a:pt x="2030" y="21466"/>
                </a:lnTo>
                <a:lnTo>
                  <a:pt x="2595" y="21573"/>
                </a:lnTo>
                <a:lnTo>
                  <a:pt x="3272" y="21600"/>
                </a:lnTo>
                <a:lnTo>
                  <a:pt x="18329" y="21600"/>
                </a:lnTo>
                <a:lnTo>
                  <a:pt x="19005" y="21573"/>
                </a:lnTo>
                <a:lnTo>
                  <a:pt x="19570" y="21466"/>
                </a:lnTo>
                <a:lnTo>
                  <a:pt x="20134" y="21332"/>
                </a:lnTo>
                <a:lnTo>
                  <a:pt x="20641" y="21144"/>
                </a:lnTo>
                <a:lnTo>
                  <a:pt x="21036" y="20903"/>
                </a:lnTo>
                <a:lnTo>
                  <a:pt x="21374" y="20635"/>
                </a:lnTo>
                <a:lnTo>
                  <a:pt x="21544" y="20340"/>
                </a:lnTo>
                <a:lnTo>
                  <a:pt x="21600" y="20046"/>
                </a:lnTo>
                <a:lnTo>
                  <a:pt x="21600" y="1528"/>
                </a:lnTo>
                <a:lnTo>
                  <a:pt x="21544" y="1233"/>
                </a:lnTo>
                <a:lnTo>
                  <a:pt x="21374" y="938"/>
                </a:lnTo>
                <a:lnTo>
                  <a:pt x="21036" y="670"/>
                </a:lnTo>
                <a:lnTo>
                  <a:pt x="20641" y="456"/>
                </a:lnTo>
                <a:lnTo>
                  <a:pt x="20134" y="241"/>
                </a:lnTo>
                <a:lnTo>
                  <a:pt x="19570" y="107"/>
                </a:lnTo>
                <a:lnTo>
                  <a:pt x="19005" y="27"/>
                </a:lnTo>
                <a:lnTo>
                  <a:pt x="18329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93c3dfcdb_0_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主要特色-網路優惠卷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793c3dfcdb_0_0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43" name="Google Shape;143;g793c3dfcd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475" y="1552929"/>
            <a:ext cx="3895091" cy="1817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g793c3dfcdb_0_0"/>
          <p:cNvCxnSpPr/>
          <p:nvPr/>
        </p:nvCxnSpPr>
        <p:spPr>
          <a:xfrm flipH="1">
            <a:off x="2572825" y="3073725"/>
            <a:ext cx="500400" cy="461700"/>
          </a:xfrm>
          <a:prstGeom prst="straightConnector1">
            <a:avLst/>
          </a:prstGeom>
          <a:noFill/>
          <a:ln w="38100" cap="flat" cmpd="sng">
            <a:solidFill>
              <a:srgbClr val="AB792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45" name="Google Shape;145;g793c3dfcdb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325" y="3564725"/>
            <a:ext cx="1785515" cy="14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793c3dfcdb_0_0"/>
          <p:cNvSpPr txBox="1"/>
          <p:nvPr/>
        </p:nvSpPr>
        <p:spPr>
          <a:xfrm>
            <a:off x="2624850" y="4113300"/>
            <a:ext cx="28758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上網尋找熱門優惠卷</a:t>
            </a:r>
            <a:endParaRPr sz="14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7" name="Google Shape;147;g793c3dfcdb_0_0"/>
          <p:cNvGrpSpPr/>
          <p:nvPr/>
        </p:nvGrpSpPr>
        <p:grpSpPr>
          <a:xfrm>
            <a:off x="6519162" y="1552930"/>
            <a:ext cx="1547700" cy="3098996"/>
            <a:chOff x="6474324" y="610836"/>
            <a:chExt cx="1863594" cy="3921804"/>
          </a:xfrm>
        </p:grpSpPr>
        <p:sp>
          <p:nvSpPr>
            <p:cNvPr id="148" name="Google Shape;148;g793c3dfcdb_0_0"/>
            <p:cNvSpPr/>
            <p:nvPr/>
          </p:nvSpPr>
          <p:spPr>
            <a:xfrm>
              <a:off x="6474324" y="610836"/>
              <a:ext cx="1863594" cy="3921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2" y="858"/>
                  </a:moveTo>
                  <a:lnTo>
                    <a:pt x="10941" y="884"/>
                  </a:lnTo>
                  <a:lnTo>
                    <a:pt x="11110" y="911"/>
                  </a:lnTo>
                  <a:lnTo>
                    <a:pt x="11223" y="1072"/>
                  </a:lnTo>
                  <a:lnTo>
                    <a:pt x="11167" y="1152"/>
                  </a:lnTo>
                  <a:lnTo>
                    <a:pt x="11110" y="1233"/>
                  </a:lnTo>
                  <a:lnTo>
                    <a:pt x="10941" y="1260"/>
                  </a:lnTo>
                  <a:lnTo>
                    <a:pt x="10772" y="1287"/>
                  </a:lnTo>
                  <a:lnTo>
                    <a:pt x="10603" y="1260"/>
                  </a:lnTo>
                  <a:lnTo>
                    <a:pt x="10490" y="1233"/>
                  </a:lnTo>
                  <a:lnTo>
                    <a:pt x="10378" y="1152"/>
                  </a:lnTo>
                  <a:lnTo>
                    <a:pt x="10321" y="1072"/>
                  </a:lnTo>
                  <a:lnTo>
                    <a:pt x="10378" y="992"/>
                  </a:lnTo>
                  <a:lnTo>
                    <a:pt x="10490" y="911"/>
                  </a:lnTo>
                  <a:lnTo>
                    <a:pt x="10603" y="884"/>
                  </a:lnTo>
                  <a:lnTo>
                    <a:pt x="10772" y="858"/>
                  </a:lnTo>
                  <a:close/>
                  <a:moveTo>
                    <a:pt x="12407" y="1769"/>
                  </a:moveTo>
                  <a:lnTo>
                    <a:pt x="12464" y="1795"/>
                  </a:lnTo>
                  <a:lnTo>
                    <a:pt x="12520" y="1849"/>
                  </a:lnTo>
                  <a:lnTo>
                    <a:pt x="12577" y="1876"/>
                  </a:lnTo>
                  <a:lnTo>
                    <a:pt x="12464" y="1983"/>
                  </a:lnTo>
                  <a:lnTo>
                    <a:pt x="12407" y="1983"/>
                  </a:lnTo>
                  <a:lnTo>
                    <a:pt x="12295" y="2010"/>
                  </a:lnTo>
                  <a:lnTo>
                    <a:pt x="9193" y="2010"/>
                  </a:lnTo>
                  <a:lnTo>
                    <a:pt x="9080" y="1983"/>
                  </a:lnTo>
                  <a:lnTo>
                    <a:pt x="9023" y="1983"/>
                  </a:lnTo>
                  <a:lnTo>
                    <a:pt x="8968" y="1930"/>
                  </a:lnTo>
                  <a:lnTo>
                    <a:pt x="8911" y="1876"/>
                  </a:lnTo>
                  <a:lnTo>
                    <a:pt x="8968" y="1849"/>
                  </a:lnTo>
                  <a:lnTo>
                    <a:pt x="9023" y="1795"/>
                  </a:lnTo>
                  <a:lnTo>
                    <a:pt x="9080" y="1769"/>
                  </a:lnTo>
                  <a:close/>
                  <a:moveTo>
                    <a:pt x="19908" y="3082"/>
                  </a:moveTo>
                  <a:lnTo>
                    <a:pt x="19908" y="18491"/>
                  </a:lnTo>
                  <a:lnTo>
                    <a:pt x="1636" y="18491"/>
                  </a:lnTo>
                  <a:lnTo>
                    <a:pt x="1636" y="3082"/>
                  </a:lnTo>
                  <a:close/>
                  <a:moveTo>
                    <a:pt x="10433" y="19161"/>
                  </a:moveTo>
                  <a:lnTo>
                    <a:pt x="10095" y="19215"/>
                  </a:lnTo>
                  <a:lnTo>
                    <a:pt x="9813" y="19295"/>
                  </a:lnTo>
                  <a:lnTo>
                    <a:pt x="9531" y="19402"/>
                  </a:lnTo>
                  <a:lnTo>
                    <a:pt x="9362" y="19510"/>
                  </a:lnTo>
                  <a:lnTo>
                    <a:pt x="9193" y="19670"/>
                  </a:lnTo>
                  <a:lnTo>
                    <a:pt x="9080" y="19805"/>
                  </a:lnTo>
                  <a:lnTo>
                    <a:pt x="9023" y="19992"/>
                  </a:lnTo>
                  <a:lnTo>
                    <a:pt x="9080" y="20153"/>
                  </a:lnTo>
                  <a:lnTo>
                    <a:pt x="9193" y="20313"/>
                  </a:lnTo>
                  <a:lnTo>
                    <a:pt x="9362" y="20448"/>
                  </a:lnTo>
                  <a:lnTo>
                    <a:pt x="9531" y="20555"/>
                  </a:lnTo>
                  <a:lnTo>
                    <a:pt x="9813" y="20662"/>
                  </a:lnTo>
                  <a:lnTo>
                    <a:pt x="10095" y="20743"/>
                  </a:lnTo>
                  <a:lnTo>
                    <a:pt x="10433" y="20796"/>
                  </a:lnTo>
                  <a:lnTo>
                    <a:pt x="10772" y="20823"/>
                  </a:lnTo>
                  <a:lnTo>
                    <a:pt x="11110" y="20796"/>
                  </a:lnTo>
                  <a:lnTo>
                    <a:pt x="11448" y="20743"/>
                  </a:lnTo>
                  <a:lnTo>
                    <a:pt x="11731" y="20662"/>
                  </a:lnTo>
                  <a:lnTo>
                    <a:pt x="12013" y="20555"/>
                  </a:lnTo>
                  <a:lnTo>
                    <a:pt x="12239" y="20448"/>
                  </a:lnTo>
                  <a:lnTo>
                    <a:pt x="12407" y="20313"/>
                  </a:lnTo>
                  <a:lnTo>
                    <a:pt x="12520" y="19992"/>
                  </a:lnTo>
                  <a:lnTo>
                    <a:pt x="12464" y="19805"/>
                  </a:lnTo>
                  <a:lnTo>
                    <a:pt x="12407" y="19670"/>
                  </a:lnTo>
                  <a:lnTo>
                    <a:pt x="12239" y="19510"/>
                  </a:lnTo>
                  <a:lnTo>
                    <a:pt x="12013" y="19402"/>
                  </a:lnTo>
                  <a:lnTo>
                    <a:pt x="11731" y="19295"/>
                  </a:lnTo>
                  <a:lnTo>
                    <a:pt x="11448" y="19215"/>
                  </a:lnTo>
                  <a:lnTo>
                    <a:pt x="11110" y="19161"/>
                  </a:lnTo>
                  <a:close/>
                  <a:moveTo>
                    <a:pt x="10772" y="19081"/>
                  </a:moveTo>
                  <a:lnTo>
                    <a:pt x="11167" y="19108"/>
                  </a:lnTo>
                  <a:lnTo>
                    <a:pt x="11505" y="19161"/>
                  </a:lnTo>
                  <a:lnTo>
                    <a:pt x="11844" y="19242"/>
                  </a:lnTo>
                  <a:lnTo>
                    <a:pt x="12126" y="19349"/>
                  </a:lnTo>
                  <a:lnTo>
                    <a:pt x="12351" y="19483"/>
                  </a:lnTo>
                  <a:lnTo>
                    <a:pt x="12520" y="19643"/>
                  </a:lnTo>
                  <a:lnTo>
                    <a:pt x="12633" y="19805"/>
                  </a:lnTo>
                  <a:lnTo>
                    <a:pt x="12690" y="19992"/>
                  </a:lnTo>
                  <a:lnTo>
                    <a:pt x="12633" y="20153"/>
                  </a:lnTo>
                  <a:lnTo>
                    <a:pt x="12520" y="20340"/>
                  </a:lnTo>
                  <a:lnTo>
                    <a:pt x="12351" y="20474"/>
                  </a:lnTo>
                  <a:lnTo>
                    <a:pt x="12126" y="20608"/>
                  </a:lnTo>
                  <a:lnTo>
                    <a:pt x="11844" y="20716"/>
                  </a:lnTo>
                  <a:lnTo>
                    <a:pt x="11505" y="20796"/>
                  </a:lnTo>
                  <a:lnTo>
                    <a:pt x="11167" y="20850"/>
                  </a:lnTo>
                  <a:lnTo>
                    <a:pt x="10772" y="20876"/>
                  </a:lnTo>
                  <a:lnTo>
                    <a:pt x="10433" y="20850"/>
                  </a:lnTo>
                  <a:lnTo>
                    <a:pt x="10039" y="20796"/>
                  </a:lnTo>
                  <a:lnTo>
                    <a:pt x="9757" y="20716"/>
                  </a:lnTo>
                  <a:lnTo>
                    <a:pt x="9474" y="20608"/>
                  </a:lnTo>
                  <a:lnTo>
                    <a:pt x="9249" y="20474"/>
                  </a:lnTo>
                  <a:lnTo>
                    <a:pt x="9080" y="20340"/>
                  </a:lnTo>
                  <a:lnTo>
                    <a:pt x="8968" y="20153"/>
                  </a:lnTo>
                  <a:lnTo>
                    <a:pt x="8911" y="19992"/>
                  </a:lnTo>
                  <a:lnTo>
                    <a:pt x="8968" y="19805"/>
                  </a:lnTo>
                  <a:lnTo>
                    <a:pt x="9080" y="19643"/>
                  </a:lnTo>
                  <a:lnTo>
                    <a:pt x="9249" y="19483"/>
                  </a:lnTo>
                  <a:lnTo>
                    <a:pt x="9474" y="19349"/>
                  </a:lnTo>
                  <a:lnTo>
                    <a:pt x="9757" y="19242"/>
                  </a:lnTo>
                  <a:lnTo>
                    <a:pt x="10039" y="19161"/>
                  </a:lnTo>
                  <a:lnTo>
                    <a:pt x="10433" y="19108"/>
                  </a:lnTo>
                  <a:lnTo>
                    <a:pt x="10772" y="19081"/>
                  </a:lnTo>
                  <a:close/>
                  <a:moveTo>
                    <a:pt x="3272" y="268"/>
                  </a:moveTo>
                  <a:lnTo>
                    <a:pt x="2708" y="295"/>
                  </a:lnTo>
                  <a:lnTo>
                    <a:pt x="2200" y="375"/>
                  </a:lnTo>
                  <a:lnTo>
                    <a:pt x="1749" y="482"/>
                  </a:lnTo>
                  <a:lnTo>
                    <a:pt x="1354" y="643"/>
                  </a:lnTo>
                  <a:lnTo>
                    <a:pt x="1072" y="831"/>
                  </a:lnTo>
                  <a:lnTo>
                    <a:pt x="790" y="1045"/>
                  </a:lnTo>
                  <a:lnTo>
                    <a:pt x="621" y="1287"/>
                  </a:lnTo>
                  <a:lnTo>
                    <a:pt x="621" y="20287"/>
                  </a:lnTo>
                  <a:lnTo>
                    <a:pt x="790" y="20528"/>
                  </a:lnTo>
                  <a:lnTo>
                    <a:pt x="1072" y="20743"/>
                  </a:lnTo>
                  <a:lnTo>
                    <a:pt x="1354" y="20930"/>
                  </a:lnTo>
                  <a:lnTo>
                    <a:pt x="1749" y="21091"/>
                  </a:lnTo>
                  <a:lnTo>
                    <a:pt x="2200" y="21198"/>
                  </a:lnTo>
                  <a:lnTo>
                    <a:pt x="2708" y="21278"/>
                  </a:lnTo>
                  <a:lnTo>
                    <a:pt x="3272" y="21305"/>
                  </a:lnTo>
                  <a:lnTo>
                    <a:pt x="18329" y="21305"/>
                  </a:lnTo>
                  <a:lnTo>
                    <a:pt x="18893" y="21278"/>
                  </a:lnTo>
                  <a:lnTo>
                    <a:pt x="19401" y="21198"/>
                  </a:lnTo>
                  <a:lnTo>
                    <a:pt x="19852" y="21091"/>
                  </a:lnTo>
                  <a:lnTo>
                    <a:pt x="20247" y="20930"/>
                  </a:lnTo>
                  <a:lnTo>
                    <a:pt x="20528" y="20743"/>
                  </a:lnTo>
                  <a:lnTo>
                    <a:pt x="20811" y="20528"/>
                  </a:lnTo>
                  <a:lnTo>
                    <a:pt x="20979" y="20287"/>
                  </a:lnTo>
                  <a:lnTo>
                    <a:pt x="21036" y="20046"/>
                  </a:lnTo>
                  <a:lnTo>
                    <a:pt x="21036" y="1528"/>
                  </a:lnTo>
                  <a:lnTo>
                    <a:pt x="20979" y="1287"/>
                  </a:lnTo>
                  <a:lnTo>
                    <a:pt x="20811" y="1045"/>
                  </a:lnTo>
                  <a:lnTo>
                    <a:pt x="20528" y="831"/>
                  </a:lnTo>
                  <a:lnTo>
                    <a:pt x="20247" y="643"/>
                  </a:lnTo>
                  <a:lnTo>
                    <a:pt x="19852" y="482"/>
                  </a:lnTo>
                  <a:lnTo>
                    <a:pt x="19401" y="375"/>
                  </a:lnTo>
                  <a:lnTo>
                    <a:pt x="18893" y="295"/>
                  </a:lnTo>
                  <a:lnTo>
                    <a:pt x="18329" y="268"/>
                  </a:lnTo>
                  <a:close/>
                  <a:moveTo>
                    <a:pt x="18329" y="214"/>
                  </a:moveTo>
                  <a:lnTo>
                    <a:pt x="18893" y="241"/>
                  </a:lnTo>
                  <a:lnTo>
                    <a:pt x="19457" y="322"/>
                  </a:lnTo>
                  <a:lnTo>
                    <a:pt x="19908" y="429"/>
                  </a:lnTo>
                  <a:lnTo>
                    <a:pt x="20303" y="590"/>
                  </a:lnTo>
                  <a:lnTo>
                    <a:pt x="20641" y="804"/>
                  </a:lnTo>
                  <a:lnTo>
                    <a:pt x="20923" y="1019"/>
                  </a:lnTo>
                  <a:lnTo>
                    <a:pt x="21092" y="1260"/>
                  </a:lnTo>
                  <a:lnTo>
                    <a:pt x="21149" y="1528"/>
                  </a:lnTo>
                  <a:lnTo>
                    <a:pt x="21149" y="20046"/>
                  </a:lnTo>
                  <a:lnTo>
                    <a:pt x="21092" y="20313"/>
                  </a:lnTo>
                  <a:lnTo>
                    <a:pt x="20923" y="20555"/>
                  </a:lnTo>
                  <a:lnTo>
                    <a:pt x="20641" y="20796"/>
                  </a:lnTo>
                  <a:lnTo>
                    <a:pt x="20303" y="20983"/>
                  </a:lnTo>
                  <a:lnTo>
                    <a:pt x="19908" y="21144"/>
                  </a:lnTo>
                  <a:lnTo>
                    <a:pt x="19457" y="21278"/>
                  </a:lnTo>
                  <a:lnTo>
                    <a:pt x="18893" y="21359"/>
                  </a:lnTo>
                  <a:lnTo>
                    <a:pt x="18329" y="21386"/>
                  </a:lnTo>
                  <a:lnTo>
                    <a:pt x="3272" y="21386"/>
                  </a:lnTo>
                  <a:lnTo>
                    <a:pt x="2708" y="21359"/>
                  </a:lnTo>
                  <a:lnTo>
                    <a:pt x="2143" y="21278"/>
                  </a:lnTo>
                  <a:lnTo>
                    <a:pt x="1692" y="21144"/>
                  </a:lnTo>
                  <a:lnTo>
                    <a:pt x="1298" y="20983"/>
                  </a:lnTo>
                  <a:lnTo>
                    <a:pt x="959" y="20796"/>
                  </a:lnTo>
                  <a:lnTo>
                    <a:pt x="677" y="20555"/>
                  </a:lnTo>
                  <a:lnTo>
                    <a:pt x="508" y="20313"/>
                  </a:lnTo>
                  <a:lnTo>
                    <a:pt x="451" y="20046"/>
                  </a:lnTo>
                  <a:lnTo>
                    <a:pt x="451" y="1528"/>
                  </a:lnTo>
                  <a:lnTo>
                    <a:pt x="508" y="1260"/>
                  </a:lnTo>
                  <a:lnTo>
                    <a:pt x="677" y="1019"/>
                  </a:lnTo>
                  <a:lnTo>
                    <a:pt x="959" y="804"/>
                  </a:lnTo>
                  <a:lnTo>
                    <a:pt x="1298" y="590"/>
                  </a:lnTo>
                  <a:lnTo>
                    <a:pt x="1692" y="429"/>
                  </a:lnTo>
                  <a:lnTo>
                    <a:pt x="2143" y="322"/>
                  </a:lnTo>
                  <a:lnTo>
                    <a:pt x="2708" y="241"/>
                  </a:lnTo>
                  <a:lnTo>
                    <a:pt x="3272" y="214"/>
                  </a:lnTo>
                  <a:close/>
                  <a:moveTo>
                    <a:pt x="3272" y="0"/>
                  </a:moveTo>
                  <a:lnTo>
                    <a:pt x="2595" y="27"/>
                  </a:lnTo>
                  <a:lnTo>
                    <a:pt x="2030" y="107"/>
                  </a:lnTo>
                  <a:lnTo>
                    <a:pt x="1466" y="241"/>
                  </a:lnTo>
                  <a:lnTo>
                    <a:pt x="959" y="456"/>
                  </a:lnTo>
                  <a:lnTo>
                    <a:pt x="564" y="670"/>
                  </a:lnTo>
                  <a:lnTo>
                    <a:pt x="226" y="938"/>
                  </a:lnTo>
                  <a:lnTo>
                    <a:pt x="56" y="1233"/>
                  </a:lnTo>
                  <a:lnTo>
                    <a:pt x="0" y="1528"/>
                  </a:lnTo>
                  <a:lnTo>
                    <a:pt x="0" y="20046"/>
                  </a:lnTo>
                  <a:lnTo>
                    <a:pt x="56" y="20340"/>
                  </a:lnTo>
                  <a:lnTo>
                    <a:pt x="226" y="20635"/>
                  </a:lnTo>
                  <a:lnTo>
                    <a:pt x="564" y="20903"/>
                  </a:lnTo>
                  <a:lnTo>
                    <a:pt x="959" y="21144"/>
                  </a:lnTo>
                  <a:lnTo>
                    <a:pt x="1466" y="21332"/>
                  </a:lnTo>
                  <a:lnTo>
                    <a:pt x="2030" y="21466"/>
                  </a:lnTo>
                  <a:lnTo>
                    <a:pt x="2595" y="21573"/>
                  </a:lnTo>
                  <a:lnTo>
                    <a:pt x="3272" y="21600"/>
                  </a:lnTo>
                  <a:lnTo>
                    <a:pt x="18329" y="21600"/>
                  </a:lnTo>
                  <a:lnTo>
                    <a:pt x="19005" y="21573"/>
                  </a:lnTo>
                  <a:lnTo>
                    <a:pt x="19570" y="21466"/>
                  </a:lnTo>
                  <a:lnTo>
                    <a:pt x="20134" y="21332"/>
                  </a:lnTo>
                  <a:lnTo>
                    <a:pt x="20641" y="21144"/>
                  </a:lnTo>
                  <a:lnTo>
                    <a:pt x="21036" y="20903"/>
                  </a:lnTo>
                  <a:lnTo>
                    <a:pt x="21374" y="20635"/>
                  </a:lnTo>
                  <a:lnTo>
                    <a:pt x="21544" y="20340"/>
                  </a:lnTo>
                  <a:lnTo>
                    <a:pt x="21600" y="20046"/>
                  </a:lnTo>
                  <a:lnTo>
                    <a:pt x="21600" y="1528"/>
                  </a:lnTo>
                  <a:lnTo>
                    <a:pt x="21544" y="1233"/>
                  </a:lnTo>
                  <a:lnTo>
                    <a:pt x="21374" y="938"/>
                  </a:lnTo>
                  <a:lnTo>
                    <a:pt x="21036" y="670"/>
                  </a:lnTo>
                  <a:lnTo>
                    <a:pt x="20641" y="456"/>
                  </a:lnTo>
                  <a:lnTo>
                    <a:pt x="20134" y="241"/>
                  </a:lnTo>
                  <a:lnTo>
                    <a:pt x="19570" y="107"/>
                  </a:lnTo>
                  <a:lnTo>
                    <a:pt x="19005" y="27"/>
                  </a:lnTo>
                  <a:lnTo>
                    <a:pt x="1832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g793c3dfcdb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04900" y="1199375"/>
              <a:ext cx="1435625" cy="2757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793c3dfcdb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99450" y="1476725"/>
              <a:ext cx="998900" cy="73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g793c3dfcdb_0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018282" y="3645682"/>
              <a:ext cx="775673" cy="237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g793c3dfcdb_0_0"/>
          <p:cNvGrpSpPr/>
          <p:nvPr/>
        </p:nvGrpSpPr>
        <p:grpSpPr>
          <a:xfrm>
            <a:off x="871475" y="1028698"/>
            <a:ext cx="284028" cy="221931"/>
            <a:chOff x="21" y="21"/>
            <a:chExt cx="367424" cy="287093"/>
          </a:xfrm>
        </p:grpSpPr>
        <p:sp>
          <p:nvSpPr>
            <p:cNvPr id="153" name="Google Shape;153;g793c3dfcdb_0_0"/>
            <p:cNvSpPr/>
            <p:nvPr/>
          </p:nvSpPr>
          <p:spPr>
            <a:xfrm>
              <a:off x="272783" y="243092"/>
              <a:ext cx="44001" cy="440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5"/>
                  </a:moveTo>
                  <a:lnTo>
                    <a:pt x="248" y="8537"/>
                  </a:lnTo>
                  <a:lnTo>
                    <a:pt x="753" y="6537"/>
                  </a:lnTo>
                  <a:lnTo>
                    <a:pt x="1754" y="4526"/>
                  </a:lnTo>
                  <a:lnTo>
                    <a:pt x="3260" y="3021"/>
                  </a:lnTo>
                  <a:lnTo>
                    <a:pt x="4766" y="1763"/>
                  </a:lnTo>
                  <a:lnTo>
                    <a:pt x="6530" y="753"/>
                  </a:lnTo>
                  <a:lnTo>
                    <a:pt x="8541" y="0"/>
                  </a:lnTo>
                  <a:lnTo>
                    <a:pt x="13059" y="0"/>
                  </a:lnTo>
                  <a:lnTo>
                    <a:pt x="15070" y="753"/>
                  </a:lnTo>
                  <a:lnTo>
                    <a:pt x="16834" y="1763"/>
                  </a:lnTo>
                  <a:lnTo>
                    <a:pt x="18340" y="3021"/>
                  </a:lnTo>
                  <a:lnTo>
                    <a:pt x="19846" y="4526"/>
                  </a:lnTo>
                  <a:lnTo>
                    <a:pt x="20847" y="6537"/>
                  </a:lnTo>
                  <a:lnTo>
                    <a:pt x="21352" y="8537"/>
                  </a:lnTo>
                  <a:lnTo>
                    <a:pt x="21600" y="10805"/>
                  </a:lnTo>
                  <a:lnTo>
                    <a:pt x="21352" y="12805"/>
                  </a:lnTo>
                  <a:lnTo>
                    <a:pt x="20847" y="14816"/>
                  </a:lnTo>
                  <a:lnTo>
                    <a:pt x="19846" y="16826"/>
                  </a:lnTo>
                  <a:lnTo>
                    <a:pt x="18340" y="18332"/>
                  </a:lnTo>
                  <a:lnTo>
                    <a:pt x="16834" y="19589"/>
                  </a:lnTo>
                  <a:lnTo>
                    <a:pt x="15070" y="20590"/>
                  </a:lnTo>
                  <a:lnTo>
                    <a:pt x="13059" y="21342"/>
                  </a:lnTo>
                  <a:lnTo>
                    <a:pt x="10800" y="21600"/>
                  </a:lnTo>
                  <a:lnTo>
                    <a:pt x="8541" y="21342"/>
                  </a:lnTo>
                  <a:lnTo>
                    <a:pt x="6530" y="20590"/>
                  </a:lnTo>
                  <a:lnTo>
                    <a:pt x="4766" y="19589"/>
                  </a:lnTo>
                  <a:lnTo>
                    <a:pt x="3260" y="18332"/>
                  </a:lnTo>
                  <a:lnTo>
                    <a:pt x="1754" y="16826"/>
                  </a:lnTo>
                  <a:lnTo>
                    <a:pt x="753" y="14816"/>
                  </a:lnTo>
                  <a:lnTo>
                    <a:pt x="248" y="12805"/>
                  </a:lnTo>
                  <a:lnTo>
                    <a:pt x="0" y="108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793c3dfcdb_0_0"/>
            <p:cNvSpPr/>
            <p:nvPr/>
          </p:nvSpPr>
          <p:spPr>
            <a:xfrm>
              <a:off x="94177" y="243092"/>
              <a:ext cx="44001" cy="440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5"/>
                  </a:moveTo>
                  <a:lnTo>
                    <a:pt x="248" y="8537"/>
                  </a:lnTo>
                  <a:lnTo>
                    <a:pt x="753" y="6537"/>
                  </a:lnTo>
                  <a:lnTo>
                    <a:pt x="1754" y="4526"/>
                  </a:lnTo>
                  <a:lnTo>
                    <a:pt x="3260" y="3021"/>
                  </a:lnTo>
                  <a:lnTo>
                    <a:pt x="4776" y="1763"/>
                  </a:lnTo>
                  <a:lnTo>
                    <a:pt x="6530" y="753"/>
                  </a:lnTo>
                  <a:lnTo>
                    <a:pt x="8541" y="0"/>
                  </a:lnTo>
                  <a:lnTo>
                    <a:pt x="13059" y="0"/>
                  </a:lnTo>
                  <a:lnTo>
                    <a:pt x="15070" y="753"/>
                  </a:lnTo>
                  <a:lnTo>
                    <a:pt x="16834" y="1763"/>
                  </a:lnTo>
                  <a:lnTo>
                    <a:pt x="18340" y="3021"/>
                  </a:lnTo>
                  <a:lnTo>
                    <a:pt x="19846" y="4526"/>
                  </a:lnTo>
                  <a:lnTo>
                    <a:pt x="20847" y="6537"/>
                  </a:lnTo>
                  <a:lnTo>
                    <a:pt x="21352" y="8537"/>
                  </a:lnTo>
                  <a:lnTo>
                    <a:pt x="21600" y="10805"/>
                  </a:lnTo>
                  <a:lnTo>
                    <a:pt x="21352" y="12805"/>
                  </a:lnTo>
                  <a:lnTo>
                    <a:pt x="20847" y="14816"/>
                  </a:lnTo>
                  <a:lnTo>
                    <a:pt x="19846" y="16826"/>
                  </a:lnTo>
                  <a:lnTo>
                    <a:pt x="18340" y="18332"/>
                  </a:lnTo>
                  <a:lnTo>
                    <a:pt x="16834" y="19589"/>
                  </a:lnTo>
                  <a:lnTo>
                    <a:pt x="15070" y="20590"/>
                  </a:lnTo>
                  <a:lnTo>
                    <a:pt x="13059" y="21342"/>
                  </a:lnTo>
                  <a:lnTo>
                    <a:pt x="10800" y="21600"/>
                  </a:lnTo>
                  <a:lnTo>
                    <a:pt x="8541" y="21342"/>
                  </a:lnTo>
                  <a:lnTo>
                    <a:pt x="6530" y="20590"/>
                  </a:lnTo>
                  <a:lnTo>
                    <a:pt x="4776" y="19589"/>
                  </a:lnTo>
                  <a:lnTo>
                    <a:pt x="3260" y="18332"/>
                  </a:lnTo>
                  <a:lnTo>
                    <a:pt x="1754" y="16826"/>
                  </a:lnTo>
                  <a:lnTo>
                    <a:pt x="753" y="14816"/>
                  </a:lnTo>
                  <a:lnTo>
                    <a:pt x="248" y="12805"/>
                  </a:lnTo>
                  <a:lnTo>
                    <a:pt x="0" y="108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793c3dfcdb_0_0"/>
            <p:cNvSpPr/>
            <p:nvPr/>
          </p:nvSpPr>
          <p:spPr>
            <a:xfrm>
              <a:off x="21" y="21"/>
              <a:ext cx="367424" cy="235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30" y="21037"/>
                  </a:moveTo>
                  <a:lnTo>
                    <a:pt x="7009" y="21037"/>
                  </a:lnTo>
                  <a:lnTo>
                    <a:pt x="7520" y="19065"/>
                  </a:lnTo>
                  <a:lnTo>
                    <a:pt x="7701" y="19111"/>
                  </a:lnTo>
                  <a:lnTo>
                    <a:pt x="7912" y="19111"/>
                  </a:lnTo>
                  <a:lnTo>
                    <a:pt x="17058" y="17796"/>
                  </a:lnTo>
                  <a:lnTo>
                    <a:pt x="17268" y="17750"/>
                  </a:lnTo>
                  <a:lnTo>
                    <a:pt x="17479" y="17609"/>
                  </a:lnTo>
                  <a:lnTo>
                    <a:pt x="17659" y="17468"/>
                  </a:lnTo>
                  <a:lnTo>
                    <a:pt x="17869" y="17279"/>
                  </a:lnTo>
                  <a:lnTo>
                    <a:pt x="18051" y="17092"/>
                  </a:lnTo>
                  <a:lnTo>
                    <a:pt x="18201" y="16857"/>
                  </a:lnTo>
                  <a:lnTo>
                    <a:pt x="18322" y="16575"/>
                  </a:lnTo>
                  <a:lnTo>
                    <a:pt x="18441" y="16294"/>
                  </a:lnTo>
                  <a:lnTo>
                    <a:pt x="21510" y="6056"/>
                  </a:lnTo>
                  <a:lnTo>
                    <a:pt x="21570" y="5775"/>
                  </a:lnTo>
                  <a:lnTo>
                    <a:pt x="21600" y="5541"/>
                  </a:lnTo>
                  <a:lnTo>
                    <a:pt x="21541" y="5071"/>
                  </a:lnTo>
                  <a:lnTo>
                    <a:pt x="21451" y="4930"/>
                  </a:lnTo>
                  <a:lnTo>
                    <a:pt x="21300" y="4789"/>
                  </a:lnTo>
                  <a:lnTo>
                    <a:pt x="21149" y="4695"/>
                  </a:lnTo>
                  <a:lnTo>
                    <a:pt x="20969" y="4649"/>
                  </a:lnTo>
                  <a:lnTo>
                    <a:pt x="5655" y="3850"/>
                  </a:lnTo>
                  <a:lnTo>
                    <a:pt x="5204" y="704"/>
                  </a:lnTo>
                  <a:lnTo>
                    <a:pt x="5114" y="422"/>
                  </a:lnTo>
                  <a:lnTo>
                    <a:pt x="4993" y="187"/>
                  </a:lnTo>
                  <a:lnTo>
                    <a:pt x="4813" y="46"/>
                  </a:lnTo>
                  <a:lnTo>
                    <a:pt x="4603" y="0"/>
                  </a:lnTo>
                  <a:lnTo>
                    <a:pt x="481" y="0"/>
                  </a:lnTo>
                  <a:lnTo>
                    <a:pt x="361" y="46"/>
                  </a:lnTo>
                  <a:lnTo>
                    <a:pt x="271" y="141"/>
                  </a:lnTo>
                  <a:lnTo>
                    <a:pt x="180" y="233"/>
                  </a:lnTo>
                  <a:lnTo>
                    <a:pt x="90" y="376"/>
                  </a:lnTo>
                  <a:lnTo>
                    <a:pt x="30" y="563"/>
                  </a:lnTo>
                  <a:lnTo>
                    <a:pt x="0" y="704"/>
                  </a:lnTo>
                  <a:lnTo>
                    <a:pt x="0" y="1126"/>
                  </a:lnTo>
                  <a:lnTo>
                    <a:pt x="30" y="1267"/>
                  </a:lnTo>
                  <a:lnTo>
                    <a:pt x="90" y="1456"/>
                  </a:lnTo>
                  <a:lnTo>
                    <a:pt x="180" y="1596"/>
                  </a:lnTo>
                  <a:lnTo>
                    <a:pt x="271" y="1689"/>
                  </a:lnTo>
                  <a:lnTo>
                    <a:pt x="361" y="1783"/>
                  </a:lnTo>
                  <a:lnTo>
                    <a:pt x="481" y="1832"/>
                  </a:lnTo>
                  <a:lnTo>
                    <a:pt x="602" y="1878"/>
                  </a:lnTo>
                  <a:lnTo>
                    <a:pt x="4121" y="1878"/>
                  </a:lnTo>
                  <a:lnTo>
                    <a:pt x="6528" y="17844"/>
                  </a:lnTo>
                  <a:lnTo>
                    <a:pt x="5565" y="216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6" name="Google Shape;156;g793c3dfcdb_0_0"/>
            <p:cNvCxnSpPr/>
            <p:nvPr/>
          </p:nvCxnSpPr>
          <p:spPr>
            <a:xfrm rot="10800000" flipH="1">
              <a:off x="284046" y="73711"/>
              <a:ext cx="40933" cy="9109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g793c3dfcdb_0_0"/>
            <p:cNvCxnSpPr/>
            <p:nvPr/>
          </p:nvCxnSpPr>
          <p:spPr>
            <a:xfrm rot="10800000" flipH="1">
              <a:off x="254355" y="72682"/>
              <a:ext cx="27128" cy="95691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g793c3dfcdb_0_0"/>
            <p:cNvCxnSpPr/>
            <p:nvPr/>
          </p:nvCxnSpPr>
          <p:spPr>
            <a:xfrm rot="10800000" flipH="1">
              <a:off x="224665" y="71652"/>
              <a:ext cx="13323" cy="100314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g793c3dfcdb_0_0"/>
            <p:cNvCxnSpPr/>
            <p:nvPr/>
          </p:nvCxnSpPr>
          <p:spPr>
            <a:xfrm rot="10800000">
              <a:off x="194470" y="70118"/>
              <a:ext cx="1030" cy="105946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g793c3dfcdb_0_0"/>
            <p:cNvCxnSpPr/>
            <p:nvPr/>
          </p:nvCxnSpPr>
          <p:spPr>
            <a:xfrm rot="10800000">
              <a:off x="151499" y="69109"/>
              <a:ext cx="14332" cy="110527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g793c3dfcdb_0_0"/>
            <p:cNvCxnSpPr/>
            <p:nvPr/>
          </p:nvCxnSpPr>
          <p:spPr>
            <a:xfrm rot="10800000">
              <a:off x="107983" y="68080"/>
              <a:ext cx="28662" cy="115149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en-US" b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主要特色-店家合作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935" y="1513302"/>
            <a:ext cx="3355501" cy="1737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"/>
          <p:cNvSpPr txBox="1"/>
          <p:nvPr/>
        </p:nvSpPr>
        <p:spPr>
          <a:xfrm>
            <a:off x="4802303" y="1807734"/>
            <a:ext cx="165230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推出我們ＡＰＰ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專屬的優惠卷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730" y="3273141"/>
            <a:ext cx="3878399" cy="1737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"/>
          <p:cNvSpPr/>
          <p:nvPr/>
        </p:nvSpPr>
        <p:spPr>
          <a:xfrm>
            <a:off x="4401132" y="3021325"/>
            <a:ext cx="392842" cy="784161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3"/>
          <p:cNvGrpSpPr/>
          <p:nvPr/>
        </p:nvGrpSpPr>
        <p:grpSpPr>
          <a:xfrm>
            <a:off x="6735983" y="1453482"/>
            <a:ext cx="1652307" cy="3198443"/>
            <a:chOff x="1268107" y="1543023"/>
            <a:chExt cx="1621836" cy="3383586"/>
          </a:xfrm>
        </p:grpSpPr>
        <p:pic>
          <p:nvPicPr>
            <p:cNvPr id="173" name="Google Shape;173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5540" y="2066771"/>
              <a:ext cx="1206996" cy="2336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3"/>
            <p:cNvSpPr/>
            <p:nvPr/>
          </p:nvSpPr>
          <p:spPr>
            <a:xfrm>
              <a:off x="1268107" y="1543023"/>
              <a:ext cx="1621836" cy="33835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2" y="858"/>
                  </a:moveTo>
                  <a:lnTo>
                    <a:pt x="10941" y="884"/>
                  </a:lnTo>
                  <a:lnTo>
                    <a:pt x="11110" y="911"/>
                  </a:lnTo>
                  <a:lnTo>
                    <a:pt x="11223" y="1072"/>
                  </a:lnTo>
                  <a:lnTo>
                    <a:pt x="11167" y="1152"/>
                  </a:lnTo>
                  <a:lnTo>
                    <a:pt x="11110" y="1233"/>
                  </a:lnTo>
                  <a:lnTo>
                    <a:pt x="10941" y="1260"/>
                  </a:lnTo>
                  <a:lnTo>
                    <a:pt x="10772" y="1287"/>
                  </a:lnTo>
                  <a:lnTo>
                    <a:pt x="10603" y="1260"/>
                  </a:lnTo>
                  <a:lnTo>
                    <a:pt x="10490" y="1233"/>
                  </a:lnTo>
                  <a:lnTo>
                    <a:pt x="10378" y="1152"/>
                  </a:lnTo>
                  <a:lnTo>
                    <a:pt x="10321" y="1072"/>
                  </a:lnTo>
                  <a:lnTo>
                    <a:pt x="10378" y="992"/>
                  </a:lnTo>
                  <a:lnTo>
                    <a:pt x="10490" y="911"/>
                  </a:lnTo>
                  <a:lnTo>
                    <a:pt x="10603" y="884"/>
                  </a:lnTo>
                  <a:lnTo>
                    <a:pt x="10772" y="858"/>
                  </a:lnTo>
                  <a:close/>
                  <a:moveTo>
                    <a:pt x="12407" y="1769"/>
                  </a:moveTo>
                  <a:lnTo>
                    <a:pt x="12464" y="1795"/>
                  </a:lnTo>
                  <a:lnTo>
                    <a:pt x="12520" y="1849"/>
                  </a:lnTo>
                  <a:lnTo>
                    <a:pt x="12577" y="1876"/>
                  </a:lnTo>
                  <a:lnTo>
                    <a:pt x="12464" y="1983"/>
                  </a:lnTo>
                  <a:lnTo>
                    <a:pt x="12407" y="1983"/>
                  </a:lnTo>
                  <a:lnTo>
                    <a:pt x="12295" y="2010"/>
                  </a:lnTo>
                  <a:lnTo>
                    <a:pt x="9193" y="2010"/>
                  </a:lnTo>
                  <a:lnTo>
                    <a:pt x="9080" y="1983"/>
                  </a:lnTo>
                  <a:lnTo>
                    <a:pt x="9023" y="1983"/>
                  </a:lnTo>
                  <a:lnTo>
                    <a:pt x="8968" y="1930"/>
                  </a:lnTo>
                  <a:lnTo>
                    <a:pt x="8911" y="1876"/>
                  </a:lnTo>
                  <a:lnTo>
                    <a:pt x="8968" y="1849"/>
                  </a:lnTo>
                  <a:lnTo>
                    <a:pt x="9023" y="1795"/>
                  </a:lnTo>
                  <a:lnTo>
                    <a:pt x="9080" y="1769"/>
                  </a:lnTo>
                  <a:close/>
                  <a:moveTo>
                    <a:pt x="19908" y="3082"/>
                  </a:moveTo>
                  <a:lnTo>
                    <a:pt x="19908" y="18491"/>
                  </a:lnTo>
                  <a:lnTo>
                    <a:pt x="1636" y="18491"/>
                  </a:lnTo>
                  <a:lnTo>
                    <a:pt x="1636" y="3082"/>
                  </a:lnTo>
                  <a:close/>
                  <a:moveTo>
                    <a:pt x="10433" y="19161"/>
                  </a:moveTo>
                  <a:lnTo>
                    <a:pt x="10095" y="19215"/>
                  </a:lnTo>
                  <a:lnTo>
                    <a:pt x="9813" y="19295"/>
                  </a:lnTo>
                  <a:lnTo>
                    <a:pt x="9531" y="19402"/>
                  </a:lnTo>
                  <a:lnTo>
                    <a:pt x="9362" y="19510"/>
                  </a:lnTo>
                  <a:lnTo>
                    <a:pt x="9193" y="19670"/>
                  </a:lnTo>
                  <a:lnTo>
                    <a:pt x="9080" y="19805"/>
                  </a:lnTo>
                  <a:lnTo>
                    <a:pt x="9023" y="19992"/>
                  </a:lnTo>
                  <a:lnTo>
                    <a:pt x="9080" y="20153"/>
                  </a:lnTo>
                  <a:lnTo>
                    <a:pt x="9193" y="20313"/>
                  </a:lnTo>
                  <a:lnTo>
                    <a:pt x="9362" y="20448"/>
                  </a:lnTo>
                  <a:lnTo>
                    <a:pt x="9531" y="20555"/>
                  </a:lnTo>
                  <a:lnTo>
                    <a:pt x="9813" y="20662"/>
                  </a:lnTo>
                  <a:lnTo>
                    <a:pt x="10095" y="20743"/>
                  </a:lnTo>
                  <a:lnTo>
                    <a:pt x="10433" y="20796"/>
                  </a:lnTo>
                  <a:lnTo>
                    <a:pt x="10772" y="20823"/>
                  </a:lnTo>
                  <a:lnTo>
                    <a:pt x="11110" y="20796"/>
                  </a:lnTo>
                  <a:lnTo>
                    <a:pt x="11448" y="20743"/>
                  </a:lnTo>
                  <a:lnTo>
                    <a:pt x="11731" y="20662"/>
                  </a:lnTo>
                  <a:lnTo>
                    <a:pt x="12013" y="20555"/>
                  </a:lnTo>
                  <a:lnTo>
                    <a:pt x="12239" y="20448"/>
                  </a:lnTo>
                  <a:lnTo>
                    <a:pt x="12407" y="20313"/>
                  </a:lnTo>
                  <a:lnTo>
                    <a:pt x="12520" y="19992"/>
                  </a:lnTo>
                  <a:lnTo>
                    <a:pt x="12464" y="19805"/>
                  </a:lnTo>
                  <a:lnTo>
                    <a:pt x="12407" y="19670"/>
                  </a:lnTo>
                  <a:lnTo>
                    <a:pt x="12239" y="19510"/>
                  </a:lnTo>
                  <a:lnTo>
                    <a:pt x="12013" y="19402"/>
                  </a:lnTo>
                  <a:lnTo>
                    <a:pt x="11731" y="19295"/>
                  </a:lnTo>
                  <a:lnTo>
                    <a:pt x="11448" y="19215"/>
                  </a:lnTo>
                  <a:lnTo>
                    <a:pt x="11110" y="19161"/>
                  </a:lnTo>
                  <a:close/>
                  <a:moveTo>
                    <a:pt x="10772" y="19081"/>
                  </a:moveTo>
                  <a:lnTo>
                    <a:pt x="11167" y="19108"/>
                  </a:lnTo>
                  <a:lnTo>
                    <a:pt x="11505" y="19161"/>
                  </a:lnTo>
                  <a:lnTo>
                    <a:pt x="11844" y="19242"/>
                  </a:lnTo>
                  <a:lnTo>
                    <a:pt x="12126" y="19349"/>
                  </a:lnTo>
                  <a:lnTo>
                    <a:pt x="12351" y="19483"/>
                  </a:lnTo>
                  <a:lnTo>
                    <a:pt x="12520" y="19643"/>
                  </a:lnTo>
                  <a:lnTo>
                    <a:pt x="12633" y="19805"/>
                  </a:lnTo>
                  <a:lnTo>
                    <a:pt x="12690" y="19992"/>
                  </a:lnTo>
                  <a:lnTo>
                    <a:pt x="12633" y="20153"/>
                  </a:lnTo>
                  <a:lnTo>
                    <a:pt x="12520" y="20340"/>
                  </a:lnTo>
                  <a:lnTo>
                    <a:pt x="12351" y="20474"/>
                  </a:lnTo>
                  <a:lnTo>
                    <a:pt x="12126" y="20608"/>
                  </a:lnTo>
                  <a:lnTo>
                    <a:pt x="11844" y="20716"/>
                  </a:lnTo>
                  <a:lnTo>
                    <a:pt x="11505" y="20796"/>
                  </a:lnTo>
                  <a:lnTo>
                    <a:pt x="11167" y="20850"/>
                  </a:lnTo>
                  <a:lnTo>
                    <a:pt x="10772" y="20876"/>
                  </a:lnTo>
                  <a:lnTo>
                    <a:pt x="10433" y="20850"/>
                  </a:lnTo>
                  <a:lnTo>
                    <a:pt x="10039" y="20796"/>
                  </a:lnTo>
                  <a:lnTo>
                    <a:pt x="9757" y="20716"/>
                  </a:lnTo>
                  <a:lnTo>
                    <a:pt x="9474" y="20608"/>
                  </a:lnTo>
                  <a:lnTo>
                    <a:pt x="9249" y="20474"/>
                  </a:lnTo>
                  <a:lnTo>
                    <a:pt x="9080" y="20340"/>
                  </a:lnTo>
                  <a:lnTo>
                    <a:pt x="8968" y="20153"/>
                  </a:lnTo>
                  <a:lnTo>
                    <a:pt x="8911" y="19992"/>
                  </a:lnTo>
                  <a:lnTo>
                    <a:pt x="8968" y="19805"/>
                  </a:lnTo>
                  <a:lnTo>
                    <a:pt x="9080" y="19643"/>
                  </a:lnTo>
                  <a:lnTo>
                    <a:pt x="9249" y="19483"/>
                  </a:lnTo>
                  <a:lnTo>
                    <a:pt x="9474" y="19349"/>
                  </a:lnTo>
                  <a:lnTo>
                    <a:pt x="9757" y="19242"/>
                  </a:lnTo>
                  <a:lnTo>
                    <a:pt x="10039" y="19161"/>
                  </a:lnTo>
                  <a:lnTo>
                    <a:pt x="10433" y="19108"/>
                  </a:lnTo>
                  <a:lnTo>
                    <a:pt x="10772" y="19081"/>
                  </a:lnTo>
                  <a:close/>
                  <a:moveTo>
                    <a:pt x="3272" y="268"/>
                  </a:moveTo>
                  <a:lnTo>
                    <a:pt x="2708" y="295"/>
                  </a:lnTo>
                  <a:lnTo>
                    <a:pt x="2200" y="375"/>
                  </a:lnTo>
                  <a:lnTo>
                    <a:pt x="1749" y="482"/>
                  </a:lnTo>
                  <a:lnTo>
                    <a:pt x="1354" y="643"/>
                  </a:lnTo>
                  <a:lnTo>
                    <a:pt x="1072" y="831"/>
                  </a:lnTo>
                  <a:lnTo>
                    <a:pt x="790" y="1045"/>
                  </a:lnTo>
                  <a:lnTo>
                    <a:pt x="621" y="1287"/>
                  </a:lnTo>
                  <a:lnTo>
                    <a:pt x="621" y="20287"/>
                  </a:lnTo>
                  <a:lnTo>
                    <a:pt x="790" y="20528"/>
                  </a:lnTo>
                  <a:lnTo>
                    <a:pt x="1072" y="20743"/>
                  </a:lnTo>
                  <a:lnTo>
                    <a:pt x="1354" y="20930"/>
                  </a:lnTo>
                  <a:lnTo>
                    <a:pt x="1749" y="21091"/>
                  </a:lnTo>
                  <a:lnTo>
                    <a:pt x="2200" y="21198"/>
                  </a:lnTo>
                  <a:lnTo>
                    <a:pt x="2708" y="21278"/>
                  </a:lnTo>
                  <a:lnTo>
                    <a:pt x="3272" y="21305"/>
                  </a:lnTo>
                  <a:lnTo>
                    <a:pt x="18329" y="21305"/>
                  </a:lnTo>
                  <a:lnTo>
                    <a:pt x="18893" y="21278"/>
                  </a:lnTo>
                  <a:lnTo>
                    <a:pt x="19401" y="21198"/>
                  </a:lnTo>
                  <a:lnTo>
                    <a:pt x="19852" y="21091"/>
                  </a:lnTo>
                  <a:lnTo>
                    <a:pt x="20247" y="20930"/>
                  </a:lnTo>
                  <a:lnTo>
                    <a:pt x="20528" y="20743"/>
                  </a:lnTo>
                  <a:lnTo>
                    <a:pt x="20811" y="20528"/>
                  </a:lnTo>
                  <a:lnTo>
                    <a:pt x="20979" y="20287"/>
                  </a:lnTo>
                  <a:lnTo>
                    <a:pt x="21036" y="20046"/>
                  </a:lnTo>
                  <a:lnTo>
                    <a:pt x="21036" y="1528"/>
                  </a:lnTo>
                  <a:lnTo>
                    <a:pt x="20979" y="1287"/>
                  </a:lnTo>
                  <a:lnTo>
                    <a:pt x="20811" y="1045"/>
                  </a:lnTo>
                  <a:lnTo>
                    <a:pt x="20528" y="831"/>
                  </a:lnTo>
                  <a:lnTo>
                    <a:pt x="20247" y="643"/>
                  </a:lnTo>
                  <a:lnTo>
                    <a:pt x="19852" y="482"/>
                  </a:lnTo>
                  <a:lnTo>
                    <a:pt x="19401" y="375"/>
                  </a:lnTo>
                  <a:lnTo>
                    <a:pt x="18893" y="295"/>
                  </a:lnTo>
                  <a:lnTo>
                    <a:pt x="18329" y="268"/>
                  </a:lnTo>
                  <a:close/>
                  <a:moveTo>
                    <a:pt x="18329" y="214"/>
                  </a:moveTo>
                  <a:lnTo>
                    <a:pt x="18893" y="241"/>
                  </a:lnTo>
                  <a:lnTo>
                    <a:pt x="19457" y="322"/>
                  </a:lnTo>
                  <a:lnTo>
                    <a:pt x="19908" y="429"/>
                  </a:lnTo>
                  <a:lnTo>
                    <a:pt x="20303" y="590"/>
                  </a:lnTo>
                  <a:lnTo>
                    <a:pt x="20641" y="804"/>
                  </a:lnTo>
                  <a:lnTo>
                    <a:pt x="20923" y="1019"/>
                  </a:lnTo>
                  <a:lnTo>
                    <a:pt x="21092" y="1260"/>
                  </a:lnTo>
                  <a:lnTo>
                    <a:pt x="21149" y="1528"/>
                  </a:lnTo>
                  <a:lnTo>
                    <a:pt x="21149" y="20046"/>
                  </a:lnTo>
                  <a:lnTo>
                    <a:pt x="21092" y="20313"/>
                  </a:lnTo>
                  <a:lnTo>
                    <a:pt x="20923" y="20555"/>
                  </a:lnTo>
                  <a:lnTo>
                    <a:pt x="20641" y="20796"/>
                  </a:lnTo>
                  <a:lnTo>
                    <a:pt x="20303" y="20983"/>
                  </a:lnTo>
                  <a:lnTo>
                    <a:pt x="19908" y="21144"/>
                  </a:lnTo>
                  <a:lnTo>
                    <a:pt x="19457" y="21278"/>
                  </a:lnTo>
                  <a:lnTo>
                    <a:pt x="18893" y="21359"/>
                  </a:lnTo>
                  <a:lnTo>
                    <a:pt x="18329" y="21386"/>
                  </a:lnTo>
                  <a:lnTo>
                    <a:pt x="3272" y="21386"/>
                  </a:lnTo>
                  <a:lnTo>
                    <a:pt x="2708" y="21359"/>
                  </a:lnTo>
                  <a:lnTo>
                    <a:pt x="2143" y="21278"/>
                  </a:lnTo>
                  <a:lnTo>
                    <a:pt x="1692" y="21144"/>
                  </a:lnTo>
                  <a:lnTo>
                    <a:pt x="1298" y="20983"/>
                  </a:lnTo>
                  <a:lnTo>
                    <a:pt x="959" y="20796"/>
                  </a:lnTo>
                  <a:lnTo>
                    <a:pt x="677" y="20555"/>
                  </a:lnTo>
                  <a:lnTo>
                    <a:pt x="508" y="20313"/>
                  </a:lnTo>
                  <a:lnTo>
                    <a:pt x="451" y="20046"/>
                  </a:lnTo>
                  <a:lnTo>
                    <a:pt x="451" y="1528"/>
                  </a:lnTo>
                  <a:lnTo>
                    <a:pt x="508" y="1260"/>
                  </a:lnTo>
                  <a:lnTo>
                    <a:pt x="677" y="1019"/>
                  </a:lnTo>
                  <a:lnTo>
                    <a:pt x="959" y="804"/>
                  </a:lnTo>
                  <a:lnTo>
                    <a:pt x="1298" y="590"/>
                  </a:lnTo>
                  <a:lnTo>
                    <a:pt x="1692" y="429"/>
                  </a:lnTo>
                  <a:lnTo>
                    <a:pt x="2143" y="322"/>
                  </a:lnTo>
                  <a:lnTo>
                    <a:pt x="2708" y="241"/>
                  </a:lnTo>
                  <a:lnTo>
                    <a:pt x="3272" y="214"/>
                  </a:lnTo>
                  <a:close/>
                  <a:moveTo>
                    <a:pt x="3272" y="0"/>
                  </a:moveTo>
                  <a:lnTo>
                    <a:pt x="2595" y="27"/>
                  </a:lnTo>
                  <a:lnTo>
                    <a:pt x="2030" y="107"/>
                  </a:lnTo>
                  <a:lnTo>
                    <a:pt x="1466" y="241"/>
                  </a:lnTo>
                  <a:lnTo>
                    <a:pt x="959" y="456"/>
                  </a:lnTo>
                  <a:lnTo>
                    <a:pt x="564" y="670"/>
                  </a:lnTo>
                  <a:lnTo>
                    <a:pt x="226" y="938"/>
                  </a:lnTo>
                  <a:lnTo>
                    <a:pt x="56" y="1233"/>
                  </a:lnTo>
                  <a:lnTo>
                    <a:pt x="0" y="1528"/>
                  </a:lnTo>
                  <a:lnTo>
                    <a:pt x="0" y="20046"/>
                  </a:lnTo>
                  <a:lnTo>
                    <a:pt x="56" y="20340"/>
                  </a:lnTo>
                  <a:lnTo>
                    <a:pt x="226" y="20635"/>
                  </a:lnTo>
                  <a:lnTo>
                    <a:pt x="564" y="20903"/>
                  </a:lnTo>
                  <a:lnTo>
                    <a:pt x="959" y="21144"/>
                  </a:lnTo>
                  <a:lnTo>
                    <a:pt x="1466" y="21332"/>
                  </a:lnTo>
                  <a:lnTo>
                    <a:pt x="2030" y="21466"/>
                  </a:lnTo>
                  <a:lnTo>
                    <a:pt x="2595" y="21573"/>
                  </a:lnTo>
                  <a:lnTo>
                    <a:pt x="3272" y="21600"/>
                  </a:lnTo>
                  <a:lnTo>
                    <a:pt x="18329" y="21600"/>
                  </a:lnTo>
                  <a:lnTo>
                    <a:pt x="19005" y="21573"/>
                  </a:lnTo>
                  <a:lnTo>
                    <a:pt x="19570" y="21466"/>
                  </a:lnTo>
                  <a:lnTo>
                    <a:pt x="20134" y="21332"/>
                  </a:lnTo>
                  <a:lnTo>
                    <a:pt x="20641" y="21144"/>
                  </a:lnTo>
                  <a:lnTo>
                    <a:pt x="21036" y="20903"/>
                  </a:lnTo>
                  <a:lnTo>
                    <a:pt x="21374" y="20635"/>
                  </a:lnTo>
                  <a:lnTo>
                    <a:pt x="21544" y="20340"/>
                  </a:lnTo>
                  <a:lnTo>
                    <a:pt x="21600" y="20046"/>
                  </a:lnTo>
                  <a:lnTo>
                    <a:pt x="21600" y="1528"/>
                  </a:lnTo>
                  <a:lnTo>
                    <a:pt x="21544" y="1233"/>
                  </a:lnTo>
                  <a:lnTo>
                    <a:pt x="21374" y="938"/>
                  </a:lnTo>
                  <a:lnTo>
                    <a:pt x="21036" y="670"/>
                  </a:lnTo>
                  <a:lnTo>
                    <a:pt x="20641" y="456"/>
                  </a:lnTo>
                  <a:lnTo>
                    <a:pt x="20134" y="241"/>
                  </a:lnTo>
                  <a:lnTo>
                    <a:pt x="19570" y="107"/>
                  </a:lnTo>
                  <a:lnTo>
                    <a:pt x="19005" y="27"/>
                  </a:lnTo>
                  <a:lnTo>
                    <a:pt x="1832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50513" y="2307070"/>
              <a:ext cx="1248956" cy="57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04035" y="4098614"/>
              <a:ext cx="775673" cy="237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3"/>
          <p:cNvSpPr txBox="1"/>
          <p:nvPr/>
        </p:nvSpPr>
        <p:spPr>
          <a:xfrm>
            <a:off x="4934258" y="3085720"/>
            <a:ext cx="15203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725116"/>
                </a:solidFill>
                <a:latin typeface="Arial"/>
                <a:ea typeface="Arial"/>
                <a:cs typeface="Arial"/>
                <a:sym typeface="Arial"/>
              </a:rPr>
              <a:t>和店家合作</a:t>
            </a:r>
            <a:endParaRPr sz="1800" b="0" i="0" u="none" strike="noStrike" cap="none" dirty="0">
              <a:solidFill>
                <a:srgbClr val="7251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3"/>
          <p:cNvGrpSpPr/>
          <p:nvPr/>
        </p:nvGrpSpPr>
        <p:grpSpPr>
          <a:xfrm>
            <a:off x="871475" y="1028698"/>
            <a:ext cx="284028" cy="221931"/>
            <a:chOff x="21" y="21"/>
            <a:chExt cx="367424" cy="287093"/>
          </a:xfrm>
        </p:grpSpPr>
        <p:sp>
          <p:nvSpPr>
            <p:cNvPr id="179" name="Google Shape;179;p3"/>
            <p:cNvSpPr/>
            <p:nvPr/>
          </p:nvSpPr>
          <p:spPr>
            <a:xfrm>
              <a:off x="272783" y="243092"/>
              <a:ext cx="44001" cy="440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5"/>
                  </a:moveTo>
                  <a:lnTo>
                    <a:pt x="248" y="8537"/>
                  </a:lnTo>
                  <a:lnTo>
                    <a:pt x="753" y="6537"/>
                  </a:lnTo>
                  <a:lnTo>
                    <a:pt x="1754" y="4526"/>
                  </a:lnTo>
                  <a:lnTo>
                    <a:pt x="3260" y="3021"/>
                  </a:lnTo>
                  <a:lnTo>
                    <a:pt x="4766" y="1763"/>
                  </a:lnTo>
                  <a:lnTo>
                    <a:pt x="6530" y="753"/>
                  </a:lnTo>
                  <a:lnTo>
                    <a:pt x="8541" y="0"/>
                  </a:lnTo>
                  <a:lnTo>
                    <a:pt x="13059" y="0"/>
                  </a:lnTo>
                  <a:lnTo>
                    <a:pt x="15070" y="753"/>
                  </a:lnTo>
                  <a:lnTo>
                    <a:pt x="16834" y="1763"/>
                  </a:lnTo>
                  <a:lnTo>
                    <a:pt x="18340" y="3021"/>
                  </a:lnTo>
                  <a:lnTo>
                    <a:pt x="19846" y="4526"/>
                  </a:lnTo>
                  <a:lnTo>
                    <a:pt x="20847" y="6537"/>
                  </a:lnTo>
                  <a:lnTo>
                    <a:pt x="21352" y="8537"/>
                  </a:lnTo>
                  <a:lnTo>
                    <a:pt x="21600" y="10805"/>
                  </a:lnTo>
                  <a:lnTo>
                    <a:pt x="21352" y="12805"/>
                  </a:lnTo>
                  <a:lnTo>
                    <a:pt x="20847" y="14816"/>
                  </a:lnTo>
                  <a:lnTo>
                    <a:pt x="19846" y="16826"/>
                  </a:lnTo>
                  <a:lnTo>
                    <a:pt x="18340" y="18332"/>
                  </a:lnTo>
                  <a:lnTo>
                    <a:pt x="16834" y="19589"/>
                  </a:lnTo>
                  <a:lnTo>
                    <a:pt x="15070" y="20590"/>
                  </a:lnTo>
                  <a:lnTo>
                    <a:pt x="13059" y="21342"/>
                  </a:lnTo>
                  <a:lnTo>
                    <a:pt x="10800" y="21600"/>
                  </a:lnTo>
                  <a:lnTo>
                    <a:pt x="8541" y="21342"/>
                  </a:lnTo>
                  <a:lnTo>
                    <a:pt x="6530" y="20590"/>
                  </a:lnTo>
                  <a:lnTo>
                    <a:pt x="4766" y="19589"/>
                  </a:lnTo>
                  <a:lnTo>
                    <a:pt x="3260" y="18332"/>
                  </a:lnTo>
                  <a:lnTo>
                    <a:pt x="1754" y="16826"/>
                  </a:lnTo>
                  <a:lnTo>
                    <a:pt x="753" y="14816"/>
                  </a:lnTo>
                  <a:lnTo>
                    <a:pt x="248" y="12805"/>
                  </a:lnTo>
                  <a:lnTo>
                    <a:pt x="0" y="108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94177" y="243092"/>
              <a:ext cx="44001" cy="440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5"/>
                  </a:moveTo>
                  <a:lnTo>
                    <a:pt x="248" y="8537"/>
                  </a:lnTo>
                  <a:lnTo>
                    <a:pt x="753" y="6537"/>
                  </a:lnTo>
                  <a:lnTo>
                    <a:pt x="1754" y="4526"/>
                  </a:lnTo>
                  <a:lnTo>
                    <a:pt x="3260" y="3021"/>
                  </a:lnTo>
                  <a:lnTo>
                    <a:pt x="4776" y="1763"/>
                  </a:lnTo>
                  <a:lnTo>
                    <a:pt x="6530" y="753"/>
                  </a:lnTo>
                  <a:lnTo>
                    <a:pt x="8541" y="0"/>
                  </a:lnTo>
                  <a:lnTo>
                    <a:pt x="13059" y="0"/>
                  </a:lnTo>
                  <a:lnTo>
                    <a:pt x="15070" y="753"/>
                  </a:lnTo>
                  <a:lnTo>
                    <a:pt x="16834" y="1763"/>
                  </a:lnTo>
                  <a:lnTo>
                    <a:pt x="18340" y="3021"/>
                  </a:lnTo>
                  <a:lnTo>
                    <a:pt x="19846" y="4526"/>
                  </a:lnTo>
                  <a:lnTo>
                    <a:pt x="20847" y="6537"/>
                  </a:lnTo>
                  <a:lnTo>
                    <a:pt x="21352" y="8537"/>
                  </a:lnTo>
                  <a:lnTo>
                    <a:pt x="21600" y="10805"/>
                  </a:lnTo>
                  <a:lnTo>
                    <a:pt x="21352" y="12805"/>
                  </a:lnTo>
                  <a:lnTo>
                    <a:pt x="20847" y="14816"/>
                  </a:lnTo>
                  <a:lnTo>
                    <a:pt x="19846" y="16826"/>
                  </a:lnTo>
                  <a:lnTo>
                    <a:pt x="18340" y="18332"/>
                  </a:lnTo>
                  <a:lnTo>
                    <a:pt x="16834" y="19589"/>
                  </a:lnTo>
                  <a:lnTo>
                    <a:pt x="15070" y="20590"/>
                  </a:lnTo>
                  <a:lnTo>
                    <a:pt x="13059" y="21342"/>
                  </a:lnTo>
                  <a:lnTo>
                    <a:pt x="10800" y="21600"/>
                  </a:lnTo>
                  <a:lnTo>
                    <a:pt x="8541" y="21342"/>
                  </a:lnTo>
                  <a:lnTo>
                    <a:pt x="6530" y="20590"/>
                  </a:lnTo>
                  <a:lnTo>
                    <a:pt x="4776" y="19589"/>
                  </a:lnTo>
                  <a:lnTo>
                    <a:pt x="3260" y="18332"/>
                  </a:lnTo>
                  <a:lnTo>
                    <a:pt x="1754" y="16826"/>
                  </a:lnTo>
                  <a:lnTo>
                    <a:pt x="753" y="14816"/>
                  </a:lnTo>
                  <a:lnTo>
                    <a:pt x="248" y="12805"/>
                  </a:lnTo>
                  <a:lnTo>
                    <a:pt x="0" y="108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1" y="21"/>
              <a:ext cx="367424" cy="235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30" y="21037"/>
                  </a:moveTo>
                  <a:lnTo>
                    <a:pt x="7009" y="21037"/>
                  </a:lnTo>
                  <a:lnTo>
                    <a:pt x="7520" y="19065"/>
                  </a:lnTo>
                  <a:lnTo>
                    <a:pt x="7701" y="19111"/>
                  </a:lnTo>
                  <a:lnTo>
                    <a:pt x="7912" y="19111"/>
                  </a:lnTo>
                  <a:lnTo>
                    <a:pt x="17058" y="17796"/>
                  </a:lnTo>
                  <a:lnTo>
                    <a:pt x="17268" y="17750"/>
                  </a:lnTo>
                  <a:lnTo>
                    <a:pt x="17479" y="17609"/>
                  </a:lnTo>
                  <a:lnTo>
                    <a:pt x="17659" y="17468"/>
                  </a:lnTo>
                  <a:lnTo>
                    <a:pt x="17869" y="17279"/>
                  </a:lnTo>
                  <a:lnTo>
                    <a:pt x="18051" y="17092"/>
                  </a:lnTo>
                  <a:lnTo>
                    <a:pt x="18201" y="16857"/>
                  </a:lnTo>
                  <a:lnTo>
                    <a:pt x="18322" y="16575"/>
                  </a:lnTo>
                  <a:lnTo>
                    <a:pt x="18441" y="16294"/>
                  </a:lnTo>
                  <a:lnTo>
                    <a:pt x="21510" y="6056"/>
                  </a:lnTo>
                  <a:lnTo>
                    <a:pt x="21570" y="5775"/>
                  </a:lnTo>
                  <a:lnTo>
                    <a:pt x="21600" y="5541"/>
                  </a:lnTo>
                  <a:lnTo>
                    <a:pt x="21541" y="5071"/>
                  </a:lnTo>
                  <a:lnTo>
                    <a:pt x="21451" y="4930"/>
                  </a:lnTo>
                  <a:lnTo>
                    <a:pt x="21300" y="4789"/>
                  </a:lnTo>
                  <a:lnTo>
                    <a:pt x="21149" y="4695"/>
                  </a:lnTo>
                  <a:lnTo>
                    <a:pt x="20969" y="4649"/>
                  </a:lnTo>
                  <a:lnTo>
                    <a:pt x="5655" y="3850"/>
                  </a:lnTo>
                  <a:lnTo>
                    <a:pt x="5204" y="704"/>
                  </a:lnTo>
                  <a:lnTo>
                    <a:pt x="5114" y="422"/>
                  </a:lnTo>
                  <a:lnTo>
                    <a:pt x="4993" y="187"/>
                  </a:lnTo>
                  <a:lnTo>
                    <a:pt x="4813" y="46"/>
                  </a:lnTo>
                  <a:lnTo>
                    <a:pt x="4603" y="0"/>
                  </a:lnTo>
                  <a:lnTo>
                    <a:pt x="481" y="0"/>
                  </a:lnTo>
                  <a:lnTo>
                    <a:pt x="361" y="46"/>
                  </a:lnTo>
                  <a:lnTo>
                    <a:pt x="271" y="141"/>
                  </a:lnTo>
                  <a:lnTo>
                    <a:pt x="180" y="233"/>
                  </a:lnTo>
                  <a:lnTo>
                    <a:pt x="90" y="376"/>
                  </a:lnTo>
                  <a:lnTo>
                    <a:pt x="30" y="563"/>
                  </a:lnTo>
                  <a:lnTo>
                    <a:pt x="0" y="704"/>
                  </a:lnTo>
                  <a:lnTo>
                    <a:pt x="0" y="1126"/>
                  </a:lnTo>
                  <a:lnTo>
                    <a:pt x="30" y="1267"/>
                  </a:lnTo>
                  <a:lnTo>
                    <a:pt x="90" y="1456"/>
                  </a:lnTo>
                  <a:lnTo>
                    <a:pt x="180" y="1596"/>
                  </a:lnTo>
                  <a:lnTo>
                    <a:pt x="271" y="1689"/>
                  </a:lnTo>
                  <a:lnTo>
                    <a:pt x="361" y="1783"/>
                  </a:lnTo>
                  <a:lnTo>
                    <a:pt x="481" y="1832"/>
                  </a:lnTo>
                  <a:lnTo>
                    <a:pt x="602" y="1878"/>
                  </a:lnTo>
                  <a:lnTo>
                    <a:pt x="4121" y="1878"/>
                  </a:lnTo>
                  <a:lnTo>
                    <a:pt x="6528" y="17844"/>
                  </a:lnTo>
                  <a:lnTo>
                    <a:pt x="5565" y="216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" name="Google Shape;182;p3"/>
            <p:cNvCxnSpPr/>
            <p:nvPr/>
          </p:nvCxnSpPr>
          <p:spPr>
            <a:xfrm rot="10800000" flipH="1">
              <a:off x="284046" y="73711"/>
              <a:ext cx="40933" cy="9109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3"/>
            <p:cNvCxnSpPr/>
            <p:nvPr/>
          </p:nvCxnSpPr>
          <p:spPr>
            <a:xfrm rot="10800000" flipH="1">
              <a:off x="254355" y="72682"/>
              <a:ext cx="27128" cy="95691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3"/>
            <p:cNvCxnSpPr/>
            <p:nvPr/>
          </p:nvCxnSpPr>
          <p:spPr>
            <a:xfrm rot="10800000" flipH="1">
              <a:off x="224665" y="71652"/>
              <a:ext cx="13323" cy="100314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3"/>
            <p:cNvCxnSpPr/>
            <p:nvPr/>
          </p:nvCxnSpPr>
          <p:spPr>
            <a:xfrm rot="10800000">
              <a:off x="194470" y="70118"/>
              <a:ext cx="1030" cy="105946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p3"/>
            <p:cNvCxnSpPr/>
            <p:nvPr/>
          </p:nvCxnSpPr>
          <p:spPr>
            <a:xfrm rot="10800000">
              <a:off x="151499" y="69109"/>
              <a:ext cx="14332" cy="110527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7" name="Google Shape;187;p3"/>
            <p:cNvCxnSpPr/>
            <p:nvPr/>
          </p:nvCxnSpPr>
          <p:spPr>
            <a:xfrm rot="10800000">
              <a:off x="107983" y="68080"/>
              <a:ext cx="28662" cy="115149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7C9D3E-7C34-A748-AA1B-5E7879CDF2D2}"/>
              </a:ext>
            </a:extLst>
          </p:cNvPr>
          <p:cNvSpPr txBox="1"/>
          <p:nvPr/>
        </p:nvSpPr>
        <p:spPr>
          <a:xfrm>
            <a:off x="4934258" y="3509172"/>
            <a:ext cx="1969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目前合作店家：</a:t>
            </a:r>
            <a:endParaRPr lang="en-US" altLang="zh-CN" dirty="0"/>
          </a:p>
          <a:p>
            <a:pPr lvl="2"/>
            <a:r>
              <a:rPr lang="zh-CN" altLang="en-US" dirty="0"/>
              <a:t>秒淨透</a:t>
            </a:r>
            <a:endParaRPr lang="en-US" altLang="zh-CN" dirty="0"/>
          </a:p>
          <a:p>
            <a:pPr lvl="2"/>
            <a:r>
              <a:rPr lang="en-US" dirty="0" err="1"/>
              <a:t>PapaPasta</a:t>
            </a:r>
            <a:endParaRPr lang="en-US" dirty="0"/>
          </a:p>
          <a:p>
            <a:pPr lvl="2"/>
            <a:r>
              <a:rPr lang="zh-CN" altLang="en-US" dirty="0"/>
              <a:t>香港滄州燒臘</a:t>
            </a:r>
            <a:endParaRPr lang="en-US" altLang="zh-CN" dirty="0"/>
          </a:p>
          <a:p>
            <a:pPr lvl="2"/>
            <a:r>
              <a:rPr lang="zh-CN" altLang="en-US" dirty="0"/>
              <a:t>日初湯包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5d6ad58d_0_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zh-CN" altLang="en-US" b="0" dirty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系統</a:t>
            </a:r>
            <a:r>
              <a:rPr lang="en-US" altLang="zh-CN" b="0" dirty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zh-CN" altLang="en-US" b="0" dirty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使用工具</a:t>
            </a:r>
            <a:endParaRPr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7a5d6ad58d_0_0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94" name="Google Shape;194;g7a5d6ad58d_0_0"/>
          <p:cNvGrpSpPr/>
          <p:nvPr/>
        </p:nvGrpSpPr>
        <p:grpSpPr>
          <a:xfrm>
            <a:off x="871475" y="1028698"/>
            <a:ext cx="284013" cy="221914"/>
            <a:chOff x="21" y="21"/>
            <a:chExt cx="367416" cy="287081"/>
          </a:xfrm>
        </p:grpSpPr>
        <p:sp>
          <p:nvSpPr>
            <p:cNvPr id="195" name="Google Shape;195;g7a5d6ad58d_0_0"/>
            <p:cNvSpPr/>
            <p:nvPr/>
          </p:nvSpPr>
          <p:spPr>
            <a:xfrm>
              <a:off x="272783" y="243092"/>
              <a:ext cx="44010" cy="440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5"/>
                  </a:moveTo>
                  <a:lnTo>
                    <a:pt x="248" y="8537"/>
                  </a:lnTo>
                  <a:lnTo>
                    <a:pt x="753" y="6537"/>
                  </a:lnTo>
                  <a:lnTo>
                    <a:pt x="1754" y="4526"/>
                  </a:lnTo>
                  <a:lnTo>
                    <a:pt x="3260" y="3021"/>
                  </a:lnTo>
                  <a:lnTo>
                    <a:pt x="4766" y="1763"/>
                  </a:lnTo>
                  <a:lnTo>
                    <a:pt x="6530" y="753"/>
                  </a:lnTo>
                  <a:lnTo>
                    <a:pt x="8541" y="0"/>
                  </a:lnTo>
                  <a:lnTo>
                    <a:pt x="13059" y="0"/>
                  </a:lnTo>
                  <a:lnTo>
                    <a:pt x="15070" y="753"/>
                  </a:lnTo>
                  <a:lnTo>
                    <a:pt x="16834" y="1763"/>
                  </a:lnTo>
                  <a:lnTo>
                    <a:pt x="18340" y="3021"/>
                  </a:lnTo>
                  <a:lnTo>
                    <a:pt x="19846" y="4526"/>
                  </a:lnTo>
                  <a:lnTo>
                    <a:pt x="20847" y="6537"/>
                  </a:lnTo>
                  <a:lnTo>
                    <a:pt x="21352" y="8537"/>
                  </a:lnTo>
                  <a:lnTo>
                    <a:pt x="21600" y="10805"/>
                  </a:lnTo>
                  <a:lnTo>
                    <a:pt x="21352" y="12805"/>
                  </a:lnTo>
                  <a:lnTo>
                    <a:pt x="20847" y="14816"/>
                  </a:lnTo>
                  <a:lnTo>
                    <a:pt x="19846" y="16826"/>
                  </a:lnTo>
                  <a:lnTo>
                    <a:pt x="18340" y="18332"/>
                  </a:lnTo>
                  <a:lnTo>
                    <a:pt x="16834" y="19589"/>
                  </a:lnTo>
                  <a:lnTo>
                    <a:pt x="15070" y="20590"/>
                  </a:lnTo>
                  <a:lnTo>
                    <a:pt x="13059" y="21342"/>
                  </a:lnTo>
                  <a:lnTo>
                    <a:pt x="10800" y="21600"/>
                  </a:lnTo>
                  <a:lnTo>
                    <a:pt x="8541" y="21342"/>
                  </a:lnTo>
                  <a:lnTo>
                    <a:pt x="6530" y="20590"/>
                  </a:lnTo>
                  <a:lnTo>
                    <a:pt x="4766" y="19589"/>
                  </a:lnTo>
                  <a:lnTo>
                    <a:pt x="3260" y="18332"/>
                  </a:lnTo>
                  <a:lnTo>
                    <a:pt x="1754" y="16826"/>
                  </a:lnTo>
                  <a:lnTo>
                    <a:pt x="753" y="14816"/>
                  </a:lnTo>
                  <a:lnTo>
                    <a:pt x="248" y="12805"/>
                  </a:lnTo>
                  <a:lnTo>
                    <a:pt x="0" y="108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7a5d6ad58d_0_0"/>
            <p:cNvSpPr/>
            <p:nvPr/>
          </p:nvSpPr>
          <p:spPr>
            <a:xfrm>
              <a:off x="94177" y="243092"/>
              <a:ext cx="44010" cy="440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5"/>
                  </a:moveTo>
                  <a:lnTo>
                    <a:pt x="248" y="8537"/>
                  </a:lnTo>
                  <a:lnTo>
                    <a:pt x="753" y="6537"/>
                  </a:lnTo>
                  <a:lnTo>
                    <a:pt x="1754" y="4526"/>
                  </a:lnTo>
                  <a:lnTo>
                    <a:pt x="3260" y="3021"/>
                  </a:lnTo>
                  <a:lnTo>
                    <a:pt x="4776" y="1763"/>
                  </a:lnTo>
                  <a:lnTo>
                    <a:pt x="6530" y="753"/>
                  </a:lnTo>
                  <a:lnTo>
                    <a:pt x="8541" y="0"/>
                  </a:lnTo>
                  <a:lnTo>
                    <a:pt x="13059" y="0"/>
                  </a:lnTo>
                  <a:lnTo>
                    <a:pt x="15070" y="753"/>
                  </a:lnTo>
                  <a:lnTo>
                    <a:pt x="16834" y="1763"/>
                  </a:lnTo>
                  <a:lnTo>
                    <a:pt x="18340" y="3021"/>
                  </a:lnTo>
                  <a:lnTo>
                    <a:pt x="19846" y="4526"/>
                  </a:lnTo>
                  <a:lnTo>
                    <a:pt x="20847" y="6537"/>
                  </a:lnTo>
                  <a:lnTo>
                    <a:pt x="21352" y="8537"/>
                  </a:lnTo>
                  <a:lnTo>
                    <a:pt x="21600" y="10805"/>
                  </a:lnTo>
                  <a:lnTo>
                    <a:pt x="21352" y="12805"/>
                  </a:lnTo>
                  <a:lnTo>
                    <a:pt x="20847" y="14816"/>
                  </a:lnTo>
                  <a:lnTo>
                    <a:pt x="19846" y="16826"/>
                  </a:lnTo>
                  <a:lnTo>
                    <a:pt x="18340" y="18332"/>
                  </a:lnTo>
                  <a:lnTo>
                    <a:pt x="16834" y="19589"/>
                  </a:lnTo>
                  <a:lnTo>
                    <a:pt x="15070" y="20590"/>
                  </a:lnTo>
                  <a:lnTo>
                    <a:pt x="13059" y="21342"/>
                  </a:lnTo>
                  <a:lnTo>
                    <a:pt x="10800" y="21600"/>
                  </a:lnTo>
                  <a:lnTo>
                    <a:pt x="8541" y="21342"/>
                  </a:lnTo>
                  <a:lnTo>
                    <a:pt x="6530" y="20590"/>
                  </a:lnTo>
                  <a:lnTo>
                    <a:pt x="4776" y="19589"/>
                  </a:lnTo>
                  <a:lnTo>
                    <a:pt x="3260" y="18332"/>
                  </a:lnTo>
                  <a:lnTo>
                    <a:pt x="1754" y="16826"/>
                  </a:lnTo>
                  <a:lnTo>
                    <a:pt x="753" y="14816"/>
                  </a:lnTo>
                  <a:lnTo>
                    <a:pt x="248" y="12805"/>
                  </a:lnTo>
                  <a:lnTo>
                    <a:pt x="0" y="108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7a5d6ad58d_0_0"/>
            <p:cNvSpPr/>
            <p:nvPr/>
          </p:nvSpPr>
          <p:spPr>
            <a:xfrm>
              <a:off x="21" y="21"/>
              <a:ext cx="367416" cy="2353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30" y="21037"/>
                  </a:moveTo>
                  <a:lnTo>
                    <a:pt x="7009" y="21037"/>
                  </a:lnTo>
                  <a:lnTo>
                    <a:pt x="7520" y="19065"/>
                  </a:lnTo>
                  <a:lnTo>
                    <a:pt x="7701" y="19111"/>
                  </a:lnTo>
                  <a:lnTo>
                    <a:pt x="7912" y="19111"/>
                  </a:lnTo>
                  <a:lnTo>
                    <a:pt x="17058" y="17796"/>
                  </a:lnTo>
                  <a:lnTo>
                    <a:pt x="17268" y="17750"/>
                  </a:lnTo>
                  <a:lnTo>
                    <a:pt x="17479" y="17609"/>
                  </a:lnTo>
                  <a:lnTo>
                    <a:pt x="17659" y="17468"/>
                  </a:lnTo>
                  <a:lnTo>
                    <a:pt x="17869" y="17279"/>
                  </a:lnTo>
                  <a:lnTo>
                    <a:pt x="18051" y="17092"/>
                  </a:lnTo>
                  <a:lnTo>
                    <a:pt x="18201" y="16857"/>
                  </a:lnTo>
                  <a:lnTo>
                    <a:pt x="18322" y="16575"/>
                  </a:lnTo>
                  <a:lnTo>
                    <a:pt x="18441" y="16294"/>
                  </a:lnTo>
                  <a:lnTo>
                    <a:pt x="21510" y="6056"/>
                  </a:lnTo>
                  <a:lnTo>
                    <a:pt x="21570" y="5775"/>
                  </a:lnTo>
                  <a:lnTo>
                    <a:pt x="21600" y="5541"/>
                  </a:lnTo>
                  <a:lnTo>
                    <a:pt x="21541" y="5071"/>
                  </a:lnTo>
                  <a:lnTo>
                    <a:pt x="21451" y="4930"/>
                  </a:lnTo>
                  <a:lnTo>
                    <a:pt x="21300" y="4789"/>
                  </a:lnTo>
                  <a:lnTo>
                    <a:pt x="21149" y="4695"/>
                  </a:lnTo>
                  <a:lnTo>
                    <a:pt x="20969" y="4649"/>
                  </a:lnTo>
                  <a:lnTo>
                    <a:pt x="5655" y="3850"/>
                  </a:lnTo>
                  <a:lnTo>
                    <a:pt x="5204" y="704"/>
                  </a:lnTo>
                  <a:lnTo>
                    <a:pt x="5114" y="422"/>
                  </a:lnTo>
                  <a:lnTo>
                    <a:pt x="4993" y="187"/>
                  </a:lnTo>
                  <a:lnTo>
                    <a:pt x="4813" y="46"/>
                  </a:lnTo>
                  <a:lnTo>
                    <a:pt x="4603" y="0"/>
                  </a:lnTo>
                  <a:lnTo>
                    <a:pt x="481" y="0"/>
                  </a:lnTo>
                  <a:lnTo>
                    <a:pt x="361" y="46"/>
                  </a:lnTo>
                  <a:lnTo>
                    <a:pt x="271" y="141"/>
                  </a:lnTo>
                  <a:lnTo>
                    <a:pt x="180" y="233"/>
                  </a:lnTo>
                  <a:lnTo>
                    <a:pt x="90" y="376"/>
                  </a:lnTo>
                  <a:lnTo>
                    <a:pt x="30" y="563"/>
                  </a:lnTo>
                  <a:lnTo>
                    <a:pt x="0" y="704"/>
                  </a:lnTo>
                  <a:lnTo>
                    <a:pt x="0" y="1126"/>
                  </a:lnTo>
                  <a:lnTo>
                    <a:pt x="30" y="1267"/>
                  </a:lnTo>
                  <a:lnTo>
                    <a:pt x="90" y="1456"/>
                  </a:lnTo>
                  <a:lnTo>
                    <a:pt x="180" y="1596"/>
                  </a:lnTo>
                  <a:lnTo>
                    <a:pt x="271" y="1689"/>
                  </a:lnTo>
                  <a:lnTo>
                    <a:pt x="361" y="1783"/>
                  </a:lnTo>
                  <a:lnTo>
                    <a:pt x="481" y="1832"/>
                  </a:lnTo>
                  <a:lnTo>
                    <a:pt x="602" y="1878"/>
                  </a:lnTo>
                  <a:lnTo>
                    <a:pt x="4121" y="1878"/>
                  </a:lnTo>
                  <a:lnTo>
                    <a:pt x="6528" y="17844"/>
                  </a:lnTo>
                  <a:lnTo>
                    <a:pt x="5565" y="216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g7a5d6ad58d_0_0"/>
            <p:cNvCxnSpPr/>
            <p:nvPr/>
          </p:nvCxnSpPr>
          <p:spPr>
            <a:xfrm rot="10800000" flipH="1">
              <a:off x="284046" y="73601"/>
              <a:ext cx="40800" cy="912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g7a5d6ad58d_0_0"/>
            <p:cNvCxnSpPr/>
            <p:nvPr/>
          </p:nvCxnSpPr>
          <p:spPr>
            <a:xfrm rot="10800000" flipH="1">
              <a:off x="254355" y="72673"/>
              <a:ext cx="27000" cy="957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g7a5d6ad58d_0_0"/>
            <p:cNvCxnSpPr/>
            <p:nvPr/>
          </p:nvCxnSpPr>
          <p:spPr>
            <a:xfrm rot="10800000" flipH="1">
              <a:off x="224665" y="71766"/>
              <a:ext cx="13200" cy="1002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g7a5d6ad58d_0_0"/>
            <p:cNvCxnSpPr/>
            <p:nvPr/>
          </p:nvCxnSpPr>
          <p:spPr>
            <a:xfrm rot="10800000">
              <a:off x="194600" y="70164"/>
              <a:ext cx="900" cy="1059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g7a5d6ad58d_0_0"/>
            <p:cNvCxnSpPr/>
            <p:nvPr/>
          </p:nvCxnSpPr>
          <p:spPr>
            <a:xfrm rot="10800000">
              <a:off x="151431" y="69236"/>
              <a:ext cx="14400" cy="1104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g7a5d6ad58d_0_0"/>
            <p:cNvCxnSpPr/>
            <p:nvPr/>
          </p:nvCxnSpPr>
          <p:spPr>
            <a:xfrm rot="10800000">
              <a:off x="107845" y="68029"/>
              <a:ext cx="28800" cy="1152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24C581-8B32-BD47-9B2F-44AEA1C25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96" y="2975171"/>
            <a:ext cx="24511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DE8DE-B2EF-734C-B54B-B53E2521B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12" y="2109746"/>
            <a:ext cx="2300720" cy="819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C1E456-3429-6F4C-B901-DA5CF4143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813" y="3893853"/>
            <a:ext cx="1184366" cy="5351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7FA9AE-3022-6245-8CA6-008F8230A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548" y="2295458"/>
            <a:ext cx="19050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7FA774-78E1-0642-B0F7-7B2C53D5B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012" y="2212407"/>
            <a:ext cx="1395249" cy="7291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2117CB-B5E8-1D4E-8AAA-CF7BC1EFB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548" y="3391133"/>
            <a:ext cx="2159000" cy="939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B0C08F-4851-E144-BEB6-556664925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9981" y="3843558"/>
            <a:ext cx="1544102" cy="6761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18E0FE-E870-AF46-92C4-05E06191C9C2}"/>
              </a:ext>
            </a:extLst>
          </p:cNvPr>
          <p:cNvSpPr txBox="1"/>
          <p:nvPr/>
        </p:nvSpPr>
        <p:spPr>
          <a:xfrm>
            <a:off x="1123778" y="1620324"/>
            <a:ext cx="139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4259D0-39D2-8C4B-8D37-572032ED4E04}"/>
              </a:ext>
            </a:extLst>
          </p:cNvPr>
          <p:cNvSpPr txBox="1"/>
          <p:nvPr/>
        </p:nvSpPr>
        <p:spPr>
          <a:xfrm>
            <a:off x="3999538" y="1670078"/>
            <a:ext cx="139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後端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18D0EC-3695-A148-B24A-11108A84A2C5}"/>
              </a:ext>
            </a:extLst>
          </p:cNvPr>
          <p:cNvSpPr txBox="1"/>
          <p:nvPr/>
        </p:nvSpPr>
        <p:spPr>
          <a:xfrm>
            <a:off x="7113165" y="1619494"/>
            <a:ext cx="139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測試工具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FA5E86-1D11-4045-8626-21504AD07FE2}"/>
              </a:ext>
            </a:extLst>
          </p:cNvPr>
          <p:cNvSpPr txBox="1"/>
          <p:nvPr/>
        </p:nvSpPr>
        <p:spPr>
          <a:xfrm>
            <a:off x="2488844" y="2621906"/>
            <a:ext cx="915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1C158B-F0ED-7748-9EA0-6059D3AC1657}"/>
              </a:ext>
            </a:extLst>
          </p:cNvPr>
          <p:cNvSpPr txBox="1"/>
          <p:nvPr/>
        </p:nvSpPr>
        <p:spPr>
          <a:xfrm>
            <a:off x="5150490" y="3000743"/>
            <a:ext cx="601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46464"/>
                </a:solidFill>
              </a:rPr>
              <a:t>3.6</a:t>
            </a:r>
          </a:p>
        </p:txBody>
      </p:sp>
    </p:spTree>
    <p:extLst>
      <p:ext uri="{BB962C8B-B14F-4D97-AF65-F5344CB8AC3E}">
        <p14:creationId xmlns:p14="http://schemas.microsoft.com/office/powerpoint/2010/main" val="191759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5d6ad58d_0_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None/>
            </a:pPr>
            <a:r>
              <a:rPr lang="zh-CN" altLang="en-US" b="0" dirty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系統</a:t>
            </a:r>
            <a:r>
              <a:rPr lang="en-US" altLang="zh-CN" b="0" dirty="0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b="0" dirty="0" err="1">
                <a:solidFill>
                  <a:srgbClr val="AB7A22"/>
                </a:solidFill>
                <a:latin typeface="Arial"/>
                <a:ea typeface="Arial"/>
                <a:cs typeface="Arial"/>
                <a:sym typeface="Arial"/>
              </a:rPr>
              <a:t>系統流程</a:t>
            </a:r>
            <a:endParaRPr b="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7a5d6ad58d_0_0"/>
          <p:cNvSpPr txBox="1">
            <a:spLocks noGrp="1"/>
          </p:cNvSpPr>
          <p:nvPr>
            <p:ph type="sldNum" idx="12"/>
          </p:nvPr>
        </p:nvSpPr>
        <p:spPr>
          <a:xfrm>
            <a:off x="7203350" y="4651925"/>
            <a:ext cx="1547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194" name="Google Shape;194;g7a5d6ad58d_0_0"/>
          <p:cNvGrpSpPr/>
          <p:nvPr/>
        </p:nvGrpSpPr>
        <p:grpSpPr>
          <a:xfrm>
            <a:off x="871475" y="1028698"/>
            <a:ext cx="284013" cy="221914"/>
            <a:chOff x="21" y="21"/>
            <a:chExt cx="367416" cy="287081"/>
          </a:xfrm>
        </p:grpSpPr>
        <p:sp>
          <p:nvSpPr>
            <p:cNvPr id="195" name="Google Shape;195;g7a5d6ad58d_0_0"/>
            <p:cNvSpPr/>
            <p:nvPr/>
          </p:nvSpPr>
          <p:spPr>
            <a:xfrm>
              <a:off x="272783" y="243092"/>
              <a:ext cx="44010" cy="440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5"/>
                  </a:moveTo>
                  <a:lnTo>
                    <a:pt x="248" y="8537"/>
                  </a:lnTo>
                  <a:lnTo>
                    <a:pt x="753" y="6537"/>
                  </a:lnTo>
                  <a:lnTo>
                    <a:pt x="1754" y="4526"/>
                  </a:lnTo>
                  <a:lnTo>
                    <a:pt x="3260" y="3021"/>
                  </a:lnTo>
                  <a:lnTo>
                    <a:pt x="4766" y="1763"/>
                  </a:lnTo>
                  <a:lnTo>
                    <a:pt x="6530" y="753"/>
                  </a:lnTo>
                  <a:lnTo>
                    <a:pt x="8541" y="0"/>
                  </a:lnTo>
                  <a:lnTo>
                    <a:pt x="13059" y="0"/>
                  </a:lnTo>
                  <a:lnTo>
                    <a:pt x="15070" y="753"/>
                  </a:lnTo>
                  <a:lnTo>
                    <a:pt x="16834" y="1763"/>
                  </a:lnTo>
                  <a:lnTo>
                    <a:pt x="18340" y="3021"/>
                  </a:lnTo>
                  <a:lnTo>
                    <a:pt x="19846" y="4526"/>
                  </a:lnTo>
                  <a:lnTo>
                    <a:pt x="20847" y="6537"/>
                  </a:lnTo>
                  <a:lnTo>
                    <a:pt x="21352" y="8537"/>
                  </a:lnTo>
                  <a:lnTo>
                    <a:pt x="21600" y="10805"/>
                  </a:lnTo>
                  <a:lnTo>
                    <a:pt x="21352" y="12805"/>
                  </a:lnTo>
                  <a:lnTo>
                    <a:pt x="20847" y="14816"/>
                  </a:lnTo>
                  <a:lnTo>
                    <a:pt x="19846" y="16826"/>
                  </a:lnTo>
                  <a:lnTo>
                    <a:pt x="18340" y="18332"/>
                  </a:lnTo>
                  <a:lnTo>
                    <a:pt x="16834" y="19589"/>
                  </a:lnTo>
                  <a:lnTo>
                    <a:pt x="15070" y="20590"/>
                  </a:lnTo>
                  <a:lnTo>
                    <a:pt x="13059" y="21342"/>
                  </a:lnTo>
                  <a:lnTo>
                    <a:pt x="10800" y="21600"/>
                  </a:lnTo>
                  <a:lnTo>
                    <a:pt x="8541" y="21342"/>
                  </a:lnTo>
                  <a:lnTo>
                    <a:pt x="6530" y="20590"/>
                  </a:lnTo>
                  <a:lnTo>
                    <a:pt x="4766" y="19589"/>
                  </a:lnTo>
                  <a:lnTo>
                    <a:pt x="3260" y="18332"/>
                  </a:lnTo>
                  <a:lnTo>
                    <a:pt x="1754" y="16826"/>
                  </a:lnTo>
                  <a:lnTo>
                    <a:pt x="753" y="14816"/>
                  </a:lnTo>
                  <a:lnTo>
                    <a:pt x="248" y="12805"/>
                  </a:lnTo>
                  <a:lnTo>
                    <a:pt x="0" y="108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7a5d6ad58d_0_0"/>
            <p:cNvSpPr/>
            <p:nvPr/>
          </p:nvSpPr>
          <p:spPr>
            <a:xfrm>
              <a:off x="94177" y="243092"/>
              <a:ext cx="44010" cy="440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5"/>
                  </a:moveTo>
                  <a:lnTo>
                    <a:pt x="248" y="8537"/>
                  </a:lnTo>
                  <a:lnTo>
                    <a:pt x="753" y="6537"/>
                  </a:lnTo>
                  <a:lnTo>
                    <a:pt x="1754" y="4526"/>
                  </a:lnTo>
                  <a:lnTo>
                    <a:pt x="3260" y="3021"/>
                  </a:lnTo>
                  <a:lnTo>
                    <a:pt x="4776" y="1763"/>
                  </a:lnTo>
                  <a:lnTo>
                    <a:pt x="6530" y="753"/>
                  </a:lnTo>
                  <a:lnTo>
                    <a:pt x="8541" y="0"/>
                  </a:lnTo>
                  <a:lnTo>
                    <a:pt x="13059" y="0"/>
                  </a:lnTo>
                  <a:lnTo>
                    <a:pt x="15070" y="753"/>
                  </a:lnTo>
                  <a:lnTo>
                    <a:pt x="16834" y="1763"/>
                  </a:lnTo>
                  <a:lnTo>
                    <a:pt x="18340" y="3021"/>
                  </a:lnTo>
                  <a:lnTo>
                    <a:pt x="19846" y="4526"/>
                  </a:lnTo>
                  <a:lnTo>
                    <a:pt x="20847" y="6537"/>
                  </a:lnTo>
                  <a:lnTo>
                    <a:pt x="21352" y="8537"/>
                  </a:lnTo>
                  <a:lnTo>
                    <a:pt x="21600" y="10805"/>
                  </a:lnTo>
                  <a:lnTo>
                    <a:pt x="21352" y="12805"/>
                  </a:lnTo>
                  <a:lnTo>
                    <a:pt x="20847" y="14816"/>
                  </a:lnTo>
                  <a:lnTo>
                    <a:pt x="19846" y="16826"/>
                  </a:lnTo>
                  <a:lnTo>
                    <a:pt x="18340" y="18332"/>
                  </a:lnTo>
                  <a:lnTo>
                    <a:pt x="16834" y="19589"/>
                  </a:lnTo>
                  <a:lnTo>
                    <a:pt x="15070" y="20590"/>
                  </a:lnTo>
                  <a:lnTo>
                    <a:pt x="13059" y="21342"/>
                  </a:lnTo>
                  <a:lnTo>
                    <a:pt x="10800" y="21600"/>
                  </a:lnTo>
                  <a:lnTo>
                    <a:pt x="8541" y="21342"/>
                  </a:lnTo>
                  <a:lnTo>
                    <a:pt x="6530" y="20590"/>
                  </a:lnTo>
                  <a:lnTo>
                    <a:pt x="4776" y="19589"/>
                  </a:lnTo>
                  <a:lnTo>
                    <a:pt x="3260" y="18332"/>
                  </a:lnTo>
                  <a:lnTo>
                    <a:pt x="1754" y="16826"/>
                  </a:lnTo>
                  <a:lnTo>
                    <a:pt x="753" y="14816"/>
                  </a:lnTo>
                  <a:lnTo>
                    <a:pt x="248" y="12805"/>
                  </a:lnTo>
                  <a:lnTo>
                    <a:pt x="0" y="108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g7a5d6ad58d_0_0"/>
            <p:cNvSpPr/>
            <p:nvPr/>
          </p:nvSpPr>
          <p:spPr>
            <a:xfrm>
              <a:off x="21" y="21"/>
              <a:ext cx="367416" cy="2353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930" y="21037"/>
                  </a:moveTo>
                  <a:lnTo>
                    <a:pt x="7009" y="21037"/>
                  </a:lnTo>
                  <a:lnTo>
                    <a:pt x="7520" y="19065"/>
                  </a:lnTo>
                  <a:lnTo>
                    <a:pt x="7701" y="19111"/>
                  </a:lnTo>
                  <a:lnTo>
                    <a:pt x="7912" y="19111"/>
                  </a:lnTo>
                  <a:lnTo>
                    <a:pt x="17058" y="17796"/>
                  </a:lnTo>
                  <a:lnTo>
                    <a:pt x="17268" y="17750"/>
                  </a:lnTo>
                  <a:lnTo>
                    <a:pt x="17479" y="17609"/>
                  </a:lnTo>
                  <a:lnTo>
                    <a:pt x="17659" y="17468"/>
                  </a:lnTo>
                  <a:lnTo>
                    <a:pt x="17869" y="17279"/>
                  </a:lnTo>
                  <a:lnTo>
                    <a:pt x="18051" y="17092"/>
                  </a:lnTo>
                  <a:lnTo>
                    <a:pt x="18201" y="16857"/>
                  </a:lnTo>
                  <a:lnTo>
                    <a:pt x="18322" y="16575"/>
                  </a:lnTo>
                  <a:lnTo>
                    <a:pt x="18441" y="16294"/>
                  </a:lnTo>
                  <a:lnTo>
                    <a:pt x="21510" y="6056"/>
                  </a:lnTo>
                  <a:lnTo>
                    <a:pt x="21570" y="5775"/>
                  </a:lnTo>
                  <a:lnTo>
                    <a:pt x="21600" y="5541"/>
                  </a:lnTo>
                  <a:lnTo>
                    <a:pt x="21541" y="5071"/>
                  </a:lnTo>
                  <a:lnTo>
                    <a:pt x="21451" y="4930"/>
                  </a:lnTo>
                  <a:lnTo>
                    <a:pt x="21300" y="4789"/>
                  </a:lnTo>
                  <a:lnTo>
                    <a:pt x="21149" y="4695"/>
                  </a:lnTo>
                  <a:lnTo>
                    <a:pt x="20969" y="4649"/>
                  </a:lnTo>
                  <a:lnTo>
                    <a:pt x="5655" y="3850"/>
                  </a:lnTo>
                  <a:lnTo>
                    <a:pt x="5204" y="704"/>
                  </a:lnTo>
                  <a:lnTo>
                    <a:pt x="5114" y="422"/>
                  </a:lnTo>
                  <a:lnTo>
                    <a:pt x="4993" y="187"/>
                  </a:lnTo>
                  <a:lnTo>
                    <a:pt x="4813" y="46"/>
                  </a:lnTo>
                  <a:lnTo>
                    <a:pt x="4603" y="0"/>
                  </a:lnTo>
                  <a:lnTo>
                    <a:pt x="481" y="0"/>
                  </a:lnTo>
                  <a:lnTo>
                    <a:pt x="361" y="46"/>
                  </a:lnTo>
                  <a:lnTo>
                    <a:pt x="271" y="141"/>
                  </a:lnTo>
                  <a:lnTo>
                    <a:pt x="180" y="233"/>
                  </a:lnTo>
                  <a:lnTo>
                    <a:pt x="90" y="376"/>
                  </a:lnTo>
                  <a:lnTo>
                    <a:pt x="30" y="563"/>
                  </a:lnTo>
                  <a:lnTo>
                    <a:pt x="0" y="704"/>
                  </a:lnTo>
                  <a:lnTo>
                    <a:pt x="0" y="1126"/>
                  </a:lnTo>
                  <a:lnTo>
                    <a:pt x="30" y="1267"/>
                  </a:lnTo>
                  <a:lnTo>
                    <a:pt x="90" y="1456"/>
                  </a:lnTo>
                  <a:lnTo>
                    <a:pt x="180" y="1596"/>
                  </a:lnTo>
                  <a:lnTo>
                    <a:pt x="271" y="1689"/>
                  </a:lnTo>
                  <a:lnTo>
                    <a:pt x="361" y="1783"/>
                  </a:lnTo>
                  <a:lnTo>
                    <a:pt x="481" y="1832"/>
                  </a:lnTo>
                  <a:lnTo>
                    <a:pt x="602" y="1878"/>
                  </a:lnTo>
                  <a:lnTo>
                    <a:pt x="4121" y="1878"/>
                  </a:lnTo>
                  <a:lnTo>
                    <a:pt x="6528" y="17844"/>
                  </a:lnTo>
                  <a:lnTo>
                    <a:pt x="5565" y="216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g7a5d6ad58d_0_0"/>
            <p:cNvCxnSpPr/>
            <p:nvPr/>
          </p:nvCxnSpPr>
          <p:spPr>
            <a:xfrm rot="10800000" flipH="1">
              <a:off x="284046" y="73601"/>
              <a:ext cx="40800" cy="912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" name="Google Shape;199;g7a5d6ad58d_0_0"/>
            <p:cNvCxnSpPr/>
            <p:nvPr/>
          </p:nvCxnSpPr>
          <p:spPr>
            <a:xfrm rot="10800000" flipH="1">
              <a:off x="254355" y="72673"/>
              <a:ext cx="27000" cy="957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" name="Google Shape;200;g7a5d6ad58d_0_0"/>
            <p:cNvCxnSpPr/>
            <p:nvPr/>
          </p:nvCxnSpPr>
          <p:spPr>
            <a:xfrm rot="10800000" flipH="1">
              <a:off x="224665" y="71766"/>
              <a:ext cx="13200" cy="1002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" name="Google Shape;201;g7a5d6ad58d_0_0"/>
            <p:cNvCxnSpPr/>
            <p:nvPr/>
          </p:nvCxnSpPr>
          <p:spPr>
            <a:xfrm rot="10800000">
              <a:off x="194600" y="70164"/>
              <a:ext cx="900" cy="1059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g7a5d6ad58d_0_0"/>
            <p:cNvCxnSpPr/>
            <p:nvPr/>
          </p:nvCxnSpPr>
          <p:spPr>
            <a:xfrm rot="10800000">
              <a:off x="151431" y="69236"/>
              <a:ext cx="14400" cy="1104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3" name="Google Shape;203;g7a5d6ad58d_0_0"/>
            <p:cNvCxnSpPr/>
            <p:nvPr/>
          </p:nvCxnSpPr>
          <p:spPr>
            <a:xfrm rot="10800000">
              <a:off x="107845" y="68029"/>
              <a:ext cx="28800" cy="115200"/>
            </a:xfrm>
            <a:prstGeom prst="straightConnector1">
              <a:avLst/>
            </a:pr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4" name="Google Shape;204;g7a5d6ad5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81" y="1878188"/>
            <a:ext cx="558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7a5d6ad58d_0_0"/>
          <p:cNvSpPr txBox="1"/>
          <p:nvPr/>
        </p:nvSpPr>
        <p:spPr>
          <a:xfrm>
            <a:off x="282945" y="1431858"/>
            <a:ext cx="93903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網站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g7a5d6ad58d_0_0"/>
          <p:cNvSpPr txBox="1"/>
          <p:nvPr/>
        </p:nvSpPr>
        <p:spPr>
          <a:xfrm>
            <a:off x="138984" y="2436882"/>
            <a:ext cx="1943066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爬下並轉成Excel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9" name="Google Shape;209;g7a5d6ad58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533" y="1923557"/>
            <a:ext cx="563830" cy="66810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7a5d6ad58d_0_0"/>
          <p:cNvSpPr txBox="1"/>
          <p:nvPr/>
        </p:nvSpPr>
        <p:spPr>
          <a:xfrm>
            <a:off x="2247392" y="2804944"/>
            <a:ext cx="12384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轉進DB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D43C91-4A12-9A41-AD9E-4563408D0A5B}"/>
              </a:ext>
            </a:extLst>
          </p:cNvPr>
          <p:cNvCxnSpPr>
            <a:cxnSpLocks/>
          </p:cNvCxnSpPr>
          <p:nvPr/>
        </p:nvCxnSpPr>
        <p:spPr>
          <a:xfrm>
            <a:off x="3986809" y="2796703"/>
            <a:ext cx="343676" cy="56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BAF7A5-3BDD-4346-BDBD-ED4845A35F68}"/>
              </a:ext>
            </a:extLst>
          </p:cNvPr>
          <p:cNvCxnSpPr>
            <a:cxnSpLocks/>
          </p:cNvCxnSpPr>
          <p:nvPr/>
        </p:nvCxnSpPr>
        <p:spPr>
          <a:xfrm flipV="1">
            <a:off x="2941550" y="2791378"/>
            <a:ext cx="484983" cy="57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0666F-3E19-704A-ACCD-8EA3E7248CF3}"/>
              </a:ext>
            </a:extLst>
          </p:cNvPr>
          <p:cNvCxnSpPr>
            <a:cxnSpLocks/>
          </p:cNvCxnSpPr>
          <p:nvPr/>
        </p:nvCxnSpPr>
        <p:spPr>
          <a:xfrm>
            <a:off x="825626" y="2882145"/>
            <a:ext cx="329862" cy="48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A15590-3B81-6C4D-8FEC-DC60E3D13AAE}"/>
              </a:ext>
            </a:extLst>
          </p:cNvPr>
          <p:cNvSpPr txBox="1"/>
          <p:nvPr/>
        </p:nvSpPr>
        <p:spPr>
          <a:xfrm>
            <a:off x="4157697" y="2846180"/>
            <a:ext cx="116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後端取得</a:t>
            </a:r>
            <a:endParaRPr lang="en-US" sz="1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3948A-B01E-F644-85D3-79E9394F0243}"/>
              </a:ext>
            </a:extLst>
          </p:cNvPr>
          <p:cNvSpPr txBox="1"/>
          <p:nvPr/>
        </p:nvSpPr>
        <p:spPr>
          <a:xfrm>
            <a:off x="3121557" y="1481268"/>
            <a:ext cx="12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DataBase</a:t>
            </a:r>
            <a:endParaRPr lang="en-US" sz="1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E4B383-9F59-FE43-B2CF-1228C2544528}"/>
              </a:ext>
            </a:extLst>
          </p:cNvPr>
          <p:cNvSpPr txBox="1"/>
          <p:nvPr/>
        </p:nvSpPr>
        <p:spPr>
          <a:xfrm>
            <a:off x="4098359" y="4654965"/>
            <a:ext cx="116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/>
              <a:t>後端介面</a:t>
            </a:r>
            <a:endParaRPr lang="en-US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4CB73C-E748-754D-B3DF-20CF2813A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955" y="3439220"/>
            <a:ext cx="1674874" cy="1002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9820A8-F42B-8042-982F-24DB02F9B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485" y="3622985"/>
            <a:ext cx="1603664" cy="895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64321C-AD8C-BE4B-BC7D-249076470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19" y="1476205"/>
            <a:ext cx="1850884" cy="138045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A198F2-DD68-684F-9299-0F5AA1D53C89}"/>
              </a:ext>
            </a:extLst>
          </p:cNvPr>
          <p:cNvCxnSpPr>
            <a:cxnSpLocks/>
          </p:cNvCxnSpPr>
          <p:nvPr/>
        </p:nvCxnSpPr>
        <p:spPr>
          <a:xfrm flipV="1">
            <a:off x="5450702" y="2909420"/>
            <a:ext cx="273956" cy="46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FA1FC6-DC67-EC40-978C-59E237CD2865}"/>
              </a:ext>
            </a:extLst>
          </p:cNvPr>
          <p:cNvSpPr txBox="1"/>
          <p:nvPr/>
        </p:nvSpPr>
        <p:spPr>
          <a:xfrm>
            <a:off x="5965724" y="1210652"/>
            <a:ext cx="116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ＡＰＩ頁面</a:t>
            </a:r>
            <a:endParaRPr lang="en-US" dirty="0"/>
          </a:p>
        </p:txBody>
      </p:sp>
      <p:grpSp>
        <p:nvGrpSpPr>
          <p:cNvPr id="44" name="Google Shape;147;g793c3dfcdb_0_0">
            <a:extLst>
              <a:ext uri="{FF2B5EF4-FFF2-40B4-BE49-F238E27FC236}">
                <a16:creationId xmlns:a16="http://schemas.microsoft.com/office/drawing/2014/main" id="{708C3CE3-98D4-8C49-99E1-6665DAEB883B}"/>
              </a:ext>
            </a:extLst>
          </p:cNvPr>
          <p:cNvGrpSpPr/>
          <p:nvPr/>
        </p:nvGrpSpPr>
        <p:grpSpPr>
          <a:xfrm>
            <a:off x="7853550" y="3027059"/>
            <a:ext cx="825352" cy="1567003"/>
            <a:chOff x="6474324" y="610836"/>
            <a:chExt cx="1863594" cy="3921804"/>
          </a:xfrm>
        </p:grpSpPr>
        <p:sp>
          <p:nvSpPr>
            <p:cNvPr id="45" name="Google Shape;148;g793c3dfcdb_0_0">
              <a:extLst>
                <a:ext uri="{FF2B5EF4-FFF2-40B4-BE49-F238E27FC236}">
                  <a16:creationId xmlns:a16="http://schemas.microsoft.com/office/drawing/2014/main" id="{55B3DB9A-A46A-4748-BB1E-649DD0DD23FE}"/>
                </a:ext>
              </a:extLst>
            </p:cNvPr>
            <p:cNvSpPr/>
            <p:nvPr/>
          </p:nvSpPr>
          <p:spPr>
            <a:xfrm>
              <a:off x="6474324" y="610836"/>
              <a:ext cx="1863594" cy="39218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772" y="858"/>
                  </a:moveTo>
                  <a:lnTo>
                    <a:pt x="10941" y="884"/>
                  </a:lnTo>
                  <a:lnTo>
                    <a:pt x="11110" y="911"/>
                  </a:lnTo>
                  <a:lnTo>
                    <a:pt x="11223" y="1072"/>
                  </a:lnTo>
                  <a:lnTo>
                    <a:pt x="11167" y="1152"/>
                  </a:lnTo>
                  <a:lnTo>
                    <a:pt x="11110" y="1233"/>
                  </a:lnTo>
                  <a:lnTo>
                    <a:pt x="10941" y="1260"/>
                  </a:lnTo>
                  <a:lnTo>
                    <a:pt x="10772" y="1287"/>
                  </a:lnTo>
                  <a:lnTo>
                    <a:pt x="10603" y="1260"/>
                  </a:lnTo>
                  <a:lnTo>
                    <a:pt x="10490" y="1233"/>
                  </a:lnTo>
                  <a:lnTo>
                    <a:pt x="10378" y="1152"/>
                  </a:lnTo>
                  <a:lnTo>
                    <a:pt x="10321" y="1072"/>
                  </a:lnTo>
                  <a:lnTo>
                    <a:pt x="10378" y="992"/>
                  </a:lnTo>
                  <a:lnTo>
                    <a:pt x="10490" y="911"/>
                  </a:lnTo>
                  <a:lnTo>
                    <a:pt x="10603" y="884"/>
                  </a:lnTo>
                  <a:lnTo>
                    <a:pt x="10772" y="858"/>
                  </a:lnTo>
                  <a:close/>
                  <a:moveTo>
                    <a:pt x="12407" y="1769"/>
                  </a:moveTo>
                  <a:lnTo>
                    <a:pt x="12464" y="1795"/>
                  </a:lnTo>
                  <a:lnTo>
                    <a:pt x="12520" y="1849"/>
                  </a:lnTo>
                  <a:lnTo>
                    <a:pt x="12577" y="1876"/>
                  </a:lnTo>
                  <a:lnTo>
                    <a:pt x="12464" y="1983"/>
                  </a:lnTo>
                  <a:lnTo>
                    <a:pt x="12407" y="1983"/>
                  </a:lnTo>
                  <a:lnTo>
                    <a:pt x="12295" y="2010"/>
                  </a:lnTo>
                  <a:lnTo>
                    <a:pt x="9193" y="2010"/>
                  </a:lnTo>
                  <a:lnTo>
                    <a:pt x="9080" y="1983"/>
                  </a:lnTo>
                  <a:lnTo>
                    <a:pt x="9023" y="1983"/>
                  </a:lnTo>
                  <a:lnTo>
                    <a:pt x="8968" y="1930"/>
                  </a:lnTo>
                  <a:lnTo>
                    <a:pt x="8911" y="1876"/>
                  </a:lnTo>
                  <a:lnTo>
                    <a:pt x="8968" y="1849"/>
                  </a:lnTo>
                  <a:lnTo>
                    <a:pt x="9023" y="1795"/>
                  </a:lnTo>
                  <a:lnTo>
                    <a:pt x="9080" y="1769"/>
                  </a:lnTo>
                  <a:close/>
                  <a:moveTo>
                    <a:pt x="19908" y="3082"/>
                  </a:moveTo>
                  <a:lnTo>
                    <a:pt x="19908" y="18491"/>
                  </a:lnTo>
                  <a:lnTo>
                    <a:pt x="1636" y="18491"/>
                  </a:lnTo>
                  <a:lnTo>
                    <a:pt x="1636" y="3082"/>
                  </a:lnTo>
                  <a:close/>
                  <a:moveTo>
                    <a:pt x="10433" y="19161"/>
                  </a:moveTo>
                  <a:lnTo>
                    <a:pt x="10095" y="19215"/>
                  </a:lnTo>
                  <a:lnTo>
                    <a:pt x="9813" y="19295"/>
                  </a:lnTo>
                  <a:lnTo>
                    <a:pt x="9531" y="19402"/>
                  </a:lnTo>
                  <a:lnTo>
                    <a:pt x="9362" y="19510"/>
                  </a:lnTo>
                  <a:lnTo>
                    <a:pt x="9193" y="19670"/>
                  </a:lnTo>
                  <a:lnTo>
                    <a:pt x="9080" y="19805"/>
                  </a:lnTo>
                  <a:lnTo>
                    <a:pt x="9023" y="19992"/>
                  </a:lnTo>
                  <a:lnTo>
                    <a:pt x="9080" y="20153"/>
                  </a:lnTo>
                  <a:lnTo>
                    <a:pt x="9193" y="20313"/>
                  </a:lnTo>
                  <a:lnTo>
                    <a:pt x="9362" y="20448"/>
                  </a:lnTo>
                  <a:lnTo>
                    <a:pt x="9531" y="20555"/>
                  </a:lnTo>
                  <a:lnTo>
                    <a:pt x="9813" y="20662"/>
                  </a:lnTo>
                  <a:lnTo>
                    <a:pt x="10095" y="20743"/>
                  </a:lnTo>
                  <a:lnTo>
                    <a:pt x="10433" y="20796"/>
                  </a:lnTo>
                  <a:lnTo>
                    <a:pt x="10772" y="20823"/>
                  </a:lnTo>
                  <a:lnTo>
                    <a:pt x="11110" y="20796"/>
                  </a:lnTo>
                  <a:lnTo>
                    <a:pt x="11448" y="20743"/>
                  </a:lnTo>
                  <a:lnTo>
                    <a:pt x="11731" y="20662"/>
                  </a:lnTo>
                  <a:lnTo>
                    <a:pt x="12013" y="20555"/>
                  </a:lnTo>
                  <a:lnTo>
                    <a:pt x="12239" y="20448"/>
                  </a:lnTo>
                  <a:lnTo>
                    <a:pt x="12407" y="20313"/>
                  </a:lnTo>
                  <a:lnTo>
                    <a:pt x="12520" y="19992"/>
                  </a:lnTo>
                  <a:lnTo>
                    <a:pt x="12464" y="19805"/>
                  </a:lnTo>
                  <a:lnTo>
                    <a:pt x="12407" y="19670"/>
                  </a:lnTo>
                  <a:lnTo>
                    <a:pt x="12239" y="19510"/>
                  </a:lnTo>
                  <a:lnTo>
                    <a:pt x="12013" y="19402"/>
                  </a:lnTo>
                  <a:lnTo>
                    <a:pt x="11731" y="19295"/>
                  </a:lnTo>
                  <a:lnTo>
                    <a:pt x="11448" y="19215"/>
                  </a:lnTo>
                  <a:lnTo>
                    <a:pt x="11110" y="19161"/>
                  </a:lnTo>
                  <a:close/>
                  <a:moveTo>
                    <a:pt x="10772" y="19081"/>
                  </a:moveTo>
                  <a:lnTo>
                    <a:pt x="11167" y="19108"/>
                  </a:lnTo>
                  <a:lnTo>
                    <a:pt x="11505" y="19161"/>
                  </a:lnTo>
                  <a:lnTo>
                    <a:pt x="11844" y="19242"/>
                  </a:lnTo>
                  <a:lnTo>
                    <a:pt x="12126" y="19349"/>
                  </a:lnTo>
                  <a:lnTo>
                    <a:pt x="12351" y="19483"/>
                  </a:lnTo>
                  <a:lnTo>
                    <a:pt x="12520" y="19643"/>
                  </a:lnTo>
                  <a:lnTo>
                    <a:pt x="12633" y="19805"/>
                  </a:lnTo>
                  <a:lnTo>
                    <a:pt x="12690" y="19992"/>
                  </a:lnTo>
                  <a:lnTo>
                    <a:pt x="12633" y="20153"/>
                  </a:lnTo>
                  <a:lnTo>
                    <a:pt x="12520" y="20340"/>
                  </a:lnTo>
                  <a:lnTo>
                    <a:pt x="12351" y="20474"/>
                  </a:lnTo>
                  <a:lnTo>
                    <a:pt x="12126" y="20608"/>
                  </a:lnTo>
                  <a:lnTo>
                    <a:pt x="11844" y="20716"/>
                  </a:lnTo>
                  <a:lnTo>
                    <a:pt x="11505" y="20796"/>
                  </a:lnTo>
                  <a:lnTo>
                    <a:pt x="11167" y="20850"/>
                  </a:lnTo>
                  <a:lnTo>
                    <a:pt x="10772" y="20876"/>
                  </a:lnTo>
                  <a:lnTo>
                    <a:pt x="10433" y="20850"/>
                  </a:lnTo>
                  <a:lnTo>
                    <a:pt x="10039" y="20796"/>
                  </a:lnTo>
                  <a:lnTo>
                    <a:pt x="9757" y="20716"/>
                  </a:lnTo>
                  <a:lnTo>
                    <a:pt x="9474" y="20608"/>
                  </a:lnTo>
                  <a:lnTo>
                    <a:pt x="9249" y="20474"/>
                  </a:lnTo>
                  <a:lnTo>
                    <a:pt x="9080" y="20340"/>
                  </a:lnTo>
                  <a:lnTo>
                    <a:pt x="8968" y="20153"/>
                  </a:lnTo>
                  <a:lnTo>
                    <a:pt x="8911" y="19992"/>
                  </a:lnTo>
                  <a:lnTo>
                    <a:pt x="8968" y="19805"/>
                  </a:lnTo>
                  <a:lnTo>
                    <a:pt x="9080" y="19643"/>
                  </a:lnTo>
                  <a:lnTo>
                    <a:pt x="9249" y="19483"/>
                  </a:lnTo>
                  <a:lnTo>
                    <a:pt x="9474" y="19349"/>
                  </a:lnTo>
                  <a:lnTo>
                    <a:pt x="9757" y="19242"/>
                  </a:lnTo>
                  <a:lnTo>
                    <a:pt x="10039" y="19161"/>
                  </a:lnTo>
                  <a:lnTo>
                    <a:pt x="10433" y="19108"/>
                  </a:lnTo>
                  <a:lnTo>
                    <a:pt x="10772" y="19081"/>
                  </a:lnTo>
                  <a:close/>
                  <a:moveTo>
                    <a:pt x="3272" y="268"/>
                  </a:moveTo>
                  <a:lnTo>
                    <a:pt x="2708" y="295"/>
                  </a:lnTo>
                  <a:lnTo>
                    <a:pt x="2200" y="375"/>
                  </a:lnTo>
                  <a:lnTo>
                    <a:pt x="1749" y="482"/>
                  </a:lnTo>
                  <a:lnTo>
                    <a:pt x="1354" y="643"/>
                  </a:lnTo>
                  <a:lnTo>
                    <a:pt x="1072" y="831"/>
                  </a:lnTo>
                  <a:lnTo>
                    <a:pt x="790" y="1045"/>
                  </a:lnTo>
                  <a:lnTo>
                    <a:pt x="621" y="1287"/>
                  </a:lnTo>
                  <a:lnTo>
                    <a:pt x="621" y="20287"/>
                  </a:lnTo>
                  <a:lnTo>
                    <a:pt x="790" y="20528"/>
                  </a:lnTo>
                  <a:lnTo>
                    <a:pt x="1072" y="20743"/>
                  </a:lnTo>
                  <a:lnTo>
                    <a:pt x="1354" y="20930"/>
                  </a:lnTo>
                  <a:lnTo>
                    <a:pt x="1749" y="21091"/>
                  </a:lnTo>
                  <a:lnTo>
                    <a:pt x="2200" y="21198"/>
                  </a:lnTo>
                  <a:lnTo>
                    <a:pt x="2708" y="21278"/>
                  </a:lnTo>
                  <a:lnTo>
                    <a:pt x="3272" y="21305"/>
                  </a:lnTo>
                  <a:lnTo>
                    <a:pt x="18329" y="21305"/>
                  </a:lnTo>
                  <a:lnTo>
                    <a:pt x="18893" y="21278"/>
                  </a:lnTo>
                  <a:lnTo>
                    <a:pt x="19401" y="21198"/>
                  </a:lnTo>
                  <a:lnTo>
                    <a:pt x="19852" y="21091"/>
                  </a:lnTo>
                  <a:lnTo>
                    <a:pt x="20247" y="20930"/>
                  </a:lnTo>
                  <a:lnTo>
                    <a:pt x="20528" y="20743"/>
                  </a:lnTo>
                  <a:lnTo>
                    <a:pt x="20811" y="20528"/>
                  </a:lnTo>
                  <a:lnTo>
                    <a:pt x="20979" y="20287"/>
                  </a:lnTo>
                  <a:lnTo>
                    <a:pt x="21036" y="20046"/>
                  </a:lnTo>
                  <a:lnTo>
                    <a:pt x="21036" y="1528"/>
                  </a:lnTo>
                  <a:lnTo>
                    <a:pt x="20979" y="1287"/>
                  </a:lnTo>
                  <a:lnTo>
                    <a:pt x="20811" y="1045"/>
                  </a:lnTo>
                  <a:lnTo>
                    <a:pt x="20528" y="831"/>
                  </a:lnTo>
                  <a:lnTo>
                    <a:pt x="20247" y="643"/>
                  </a:lnTo>
                  <a:lnTo>
                    <a:pt x="19852" y="482"/>
                  </a:lnTo>
                  <a:lnTo>
                    <a:pt x="19401" y="375"/>
                  </a:lnTo>
                  <a:lnTo>
                    <a:pt x="18893" y="295"/>
                  </a:lnTo>
                  <a:lnTo>
                    <a:pt x="18329" y="268"/>
                  </a:lnTo>
                  <a:close/>
                  <a:moveTo>
                    <a:pt x="18329" y="214"/>
                  </a:moveTo>
                  <a:lnTo>
                    <a:pt x="18893" y="241"/>
                  </a:lnTo>
                  <a:lnTo>
                    <a:pt x="19457" y="322"/>
                  </a:lnTo>
                  <a:lnTo>
                    <a:pt x="19908" y="429"/>
                  </a:lnTo>
                  <a:lnTo>
                    <a:pt x="20303" y="590"/>
                  </a:lnTo>
                  <a:lnTo>
                    <a:pt x="20641" y="804"/>
                  </a:lnTo>
                  <a:lnTo>
                    <a:pt x="20923" y="1019"/>
                  </a:lnTo>
                  <a:lnTo>
                    <a:pt x="21092" y="1260"/>
                  </a:lnTo>
                  <a:lnTo>
                    <a:pt x="21149" y="1528"/>
                  </a:lnTo>
                  <a:lnTo>
                    <a:pt x="21149" y="20046"/>
                  </a:lnTo>
                  <a:lnTo>
                    <a:pt x="21092" y="20313"/>
                  </a:lnTo>
                  <a:lnTo>
                    <a:pt x="20923" y="20555"/>
                  </a:lnTo>
                  <a:lnTo>
                    <a:pt x="20641" y="20796"/>
                  </a:lnTo>
                  <a:lnTo>
                    <a:pt x="20303" y="20983"/>
                  </a:lnTo>
                  <a:lnTo>
                    <a:pt x="19908" y="21144"/>
                  </a:lnTo>
                  <a:lnTo>
                    <a:pt x="19457" y="21278"/>
                  </a:lnTo>
                  <a:lnTo>
                    <a:pt x="18893" y="21359"/>
                  </a:lnTo>
                  <a:lnTo>
                    <a:pt x="18329" y="21386"/>
                  </a:lnTo>
                  <a:lnTo>
                    <a:pt x="3272" y="21386"/>
                  </a:lnTo>
                  <a:lnTo>
                    <a:pt x="2708" y="21359"/>
                  </a:lnTo>
                  <a:lnTo>
                    <a:pt x="2143" y="21278"/>
                  </a:lnTo>
                  <a:lnTo>
                    <a:pt x="1692" y="21144"/>
                  </a:lnTo>
                  <a:lnTo>
                    <a:pt x="1298" y="20983"/>
                  </a:lnTo>
                  <a:lnTo>
                    <a:pt x="959" y="20796"/>
                  </a:lnTo>
                  <a:lnTo>
                    <a:pt x="677" y="20555"/>
                  </a:lnTo>
                  <a:lnTo>
                    <a:pt x="508" y="20313"/>
                  </a:lnTo>
                  <a:lnTo>
                    <a:pt x="451" y="20046"/>
                  </a:lnTo>
                  <a:lnTo>
                    <a:pt x="451" y="1528"/>
                  </a:lnTo>
                  <a:lnTo>
                    <a:pt x="508" y="1260"/>
                  </a:lnTo>
                  <a:lnTo>
                    <a:pt x="677" y="1019"/>
                  </a:lnTo>
                  <a:lnTo>
                    <a:pt x="959" y="804"/>
                  </a:lnTo>
                  <a:lnTo>
                    <a:pt x="1298" y="590"/>
                  </a:lnTo>
                  <a:lnTo>
                    <a:pt x="1692" y="429"/>
                  </a:lnTo>
                  <a:lnTo>
                    <a:pt x="2143" y="322"/>
                  </a:lnTo>
                  <a:lnTo>
                    <a:pt x="2708" y="241"/>
                  </a:lnTo>
                  <a:lnTo>
                    <a:pt x="3272" y="214"/>
                  </a:lnTo>
                  <a:close/>
                  <a:moveTo>
                    <a:pt x="3272" y="0"/>
                  </a:moveTo>
                  <a:lnTo>
                    <a:pt x="2595" y="27"/>
                  </a:lnTo>
                  <a:lnTo>
                    <a:pt x="2030" y="107"/>
                  </a:lnTo>
                  <a:lnTo>
                    <a:pt x="1466" y="241"/>
                  </a:lnTo>
                  <a:lnTo>
                    <a:pt x="959" y="456"/>
                  </a:lnTo>
                  <a:lnTo>
                    <a:pt x="564" y="670"/>
                  </a:lnTo>
                  <a:lnTo>
                    <a:pt x="226" y="938"/>
                  </a:lnTo>
                  <a:lnTo>
                    <a:pt x="56" y="1233"/>
                  </a:lnTo>
                  <a:lnTo>
                    <a:pt x="0" y="1528"/>
                  </a:lnTo>
                  <a:lnTo>
                    <a:pt x="0" y="20046"/>
                  </a:lnTo>
                  <a:lnTo>
                    <a:pt x="56" y="20340"/>
                  </a:lnTo>
                  <a:lnTo>
                    <a:pt x="226" y="20635"/>
                  </a:lnTo>
                  <a:lnTo>
                    <a:pt x="564" y="20903"/>
                  </a:lnTo>
                  <a:lnTo>
                    <a:pt x="959" y="21144"/>
                  </a:lnTo>
                  <a:lnTo>
                    <a:pt x="1466" y="21332"/>
                  </a:lnTo>
                  <a:lnTo>
                    <a:pt x="2030" y="21466"/>
                  </a:lnTo>
                  <a:lnTo>
                    <a:pt x="2595" y="21573"/>
                  </a:lnTo>
                  <a:lnTo>
                    <a:pt x="3272" y="21600"/>
                  </a:lnTo>
                  <a:lnTo>
                    <a:pt x="18329" y="21600"/>
                  </a:lnTo>
                  <a:lnTo>
                    <a:pt x="19005" y="21573"/>
                  </a:lnTo>
                  <a:lnTo>
                    <a:pt x="19570" y="21466"/>
                  </a:lnTo>
                  <a:lnTo>
                    <a:pt x="20134" y="21332"/>
                  </a:lnTo>
                  <a:lnTo>
                    <a:pt x="20641" y="21144"/>
                  </a:lnTo>
                  <a:lnTo>
                    <a:pt x="21036" y="20903"/>
                  </a:lnTo>
                  <a:lnTo>
                    <a:pt x="21374" y="20635"/>
                  </a:lnTo>
                  <a:lnTo>
                    <a:pt x="21544" y="20340"/>
                  </a:lnTo>
                  <a:lnTo>
                    <a:pt x="21600" y="20046"/>
                  </a:lnTo>
                  <a:lnTo>
                    <a:pt x="21600" y="1528"/>
                  </a:lnTo>
                  <a:lnTo>
                    <a:pt x="21544" y="1233"/>
                  </a:lnTo>
                  <a:lnTo>
                    <a:pt x="21374" y="938"/>
                  </a:lnTo>
                  <a:lnTo>
                    <a:pt x="21036" y="670"/>
                  </a:lnTo>
                  <a:lnTo>
                    <a:pt x="20641" y="456"/>
                  </a:lnTo>
                  <a:lnTo>
                    <a:pt x="20134" y="241"/>
                  </a:lnTo>
                  <a:lnTo>
                    <a:pt x="19570" y="107"/>
                  </a:lnTo>
                  <a:lnTo>
                    <a:pt x="19005" y="27"/>
                  </a:lnTo>
                  <a:lnTo>
                    <a:pt x="1832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" name="Google Shape;149;g793c3dfcdb_0_0">
              <a:extLst>
                <a:ext uri="{FF2B5EF4-FFF2-40B4-BE49-F238E27FC236}">
                  <a16:creationId xmlns:a16="http://schemas.microsoft.com/office/drawing/2014/main" id="{43448D09-0A12-604A-85D1-CCC26404305D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04900" y="1199375"/>
              <a:ext cx="1435625" cy="2757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150;g793c3dfcdb_0_0">
              <a:extLst>
                <a:ext uri="{FF2B5EF4-FFF2-40B4-BE49-F238E27FC236}">
                  <a16:creationId xmlns:a16="http://schemas.microsoft.com/office/drawing/2014/main" id="{6C358242-55C7-C44E-9384-7E5006080169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99450" y="1476725"/>
              <a:ext cx="998900" cy="73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151;g793c3dfcdb_0_0">
              <a:extLst>
                <a:ext uri="{FF2B5EF4-FFF2-40B4-BE49-F238E27FC236}">
                  <a16:creationId xmlns:a16="http://schemas.microsoft.com/office/drawing/2014/main" id="{A9CD10AC-0F7B-5042-BA5E-8A379438965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018282" y="3645682"/>
              <a:ext cx="775673" cy="2377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7C37A0-BDEA-2A40-A11C-9F93E8B3E8F6}"/>
              </a:ext>
            </a:extLst>
          </p:cNvPr>
          <p:cNvCxnSpPr>
            <a:cxnSpLocks/>
          </p:cNvCxnSpPr>
          <p:nvPr/>
        </p:nvCxnSpPr>
        <p:spPr>
          <a:xfrm>
            <a:off x="7148279" y="2952917"/>
            <a:ext cx="442062" cy="45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6F1150-601E-344F-989A-AF9C0078A1A9}"/>
              </a:ext>
            </a:extLst>
          </p:cNvPr>
          <p:cNvSpPr txBox="1"/>
          <p:nvPr/>
        </p:nvSpPr>
        <p:spPr>
          <a:xfrm>
            <a:off x="7770120" y="2716182"/>
            <a:ext cx="116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串接前端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7AF063F-3EA5-0F43-8662-3614D3B56F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098" y="3478107"/>
            <a:ext cx="2718943" cy="9016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Viol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ola template">
  <a:themeElements>
    <a:clrScheme name="Viol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167</Words>
  <Application>Microsoft Macintosh PowerPoint</Application>
  <PresentationFormat>On-screen Show (16:9)</PresentationFormat>
  <Paragraphs>82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Quattrocento Sans</vt:lpstr>
      <vt:lpstr>Arial</vt:lpstr>
      <vt:lpstr>Lora</vt:lpstr>
      <vt:lpstr>Helvetica Neue</vt:lpstr>
      <vt:lpstr>Viola template</vt:lpstr>
      <vt:lpstr>省錢生活</vt:lpstr>
      <vt:lpstr>目錄</vt:lpstr>
      <vt:lpstr>動機</vt:lpstr>
      <vt:lpstr>動機</vt:lpstr>
      <vt:lpstr>主要特色</vt:lpstr>
      <vt:lpstr>主要特色-網路優惠卷</vt:lpstr>
      <vt:lpstr>主要特色-店家合作</vt:lpstr>
      <vt:lpstr>系統-使用工具</vt:lpstr>
      <vt:lpstr>系統-系統流程</vt:lpstr>
      <vt:lpstr>修改-首頁更改</vt:lpstr>
      <vt:lpstr>修改-登入與設定頁面</vt:lpstr>
      <vt:lpstr>新增</vt:lpstr>
      <vt:lpstr>PowerPoint Presentation</vt:lpstr>
      <vt:lpstr>商業模式</vt:lpstr>
      <vt:lpstr>未來展望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省錢生活</dc:title>
  <cp:lastModifiedBy>yangbenson</cp:lastModifiedBy>
  <cp:revision>7</cp:revision>
  <dcterms:created xsi:type="dcterms:W3CDTF">2019-11-25T08:35:20Z</dcterms:created>
  <dcterms:modified xsi:type="dcterms:W3CDTF">2019-11-28T11:26:36Z</dcterms:modified>
</cp:coreProperties>
</file>